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8" r:id="rId6"/>
    <p:sldId id="279" r:id="rId7"/>
    <p:sldId id="280" r:id="rId8"/>
    <p:sldId id="281" r:id="rId9"/>
    <p:sldId id="282" r:id="rId10"/>
    <p:sldId id="261" r:id="rId11"/>
    <p:sldId id="262" r:id="rId12"/>
    <p:sldId id="274" r:id="rId13"/>
    <p:sldId id="272" r:id="rId14"/>
    <p:sldId id="269" r:id="rId15"/>
    <p:sldId id="270" r:id="rId16"/>
    <p:sldId id="271" r:id="rId17"/>
    <p:sldId id="273" r:id="rId18"/>
    <p:sldId id="283" r:id="rId19"/>
    <p:sldId id="263" r:id="rId20"/>
    <p:sldId id="264" r:id="rId21"/>
    <p:sldId id="265" r:id="rId22"/>
    <p:sldId id="266" r:id="rId23"/>
    <p:sldId id="267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50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004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72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25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18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483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197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64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596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524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883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40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77DD6-A2D4-43E7-8AC2-59F8AFEB7231}" type="datetimeFigureOut">
              <a:rPr lang="zh-TW" altLang="en-US" smtClean="0"/>
              <a:t>2016/10/31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ED578-F72C-4BD7-864D-12FFD4EFC6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28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4" b="27437"/>
            <a:stretch/>
          </p:blipFill>
          <p:spPr>
            <a:xfrm>
              <a:off x="0" y="0"/>
              <a:ext cx="9144000" cy="6857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矩形 2"/>
            <p:cNvSpPr/>
            <p:nvPr/>
          </p:nvSpPr>
          <p:spPr>
            <a:xfrm>
              <a:off x="1379765" y="332656"/>
              <a:ext cx="638828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8000" b="1" spc="50" dirty="0">
                  <a:ln w="1270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全民國防教育</a:t>
              </a:r>
              <a:endParaRPr lang="zh-TW" altLang="en-US" sz="8000" b="1" cap="none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99592" y="5683895"/>
              <a:ext cx="732123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4400" b="1" cap="none" spc="50" dirty="0" smtClean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主講人</a:t>
              </a:r>
              <a:r>
                <a:rPr lang="en-US" altLang="zh-TW" sz="4400" b="1" cap="none" spc="50" dirty="0" smtClean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:</a:t>
              </a:r>
              <a:r>
                <a:rPr lang="zh-TW" altLang="en-US" sz="4400" b="1" cap="none" spc="50" dirty="0" smtClean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陸軍砲兵中校曾豐盛</a:t>
              </a:r>
              <a:endParaRPr lang="zh-TW" altLang="en-US" sz="4400" b="1" cap="none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68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t="13831" r="15691" b="2941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3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13263" r="15206" b="44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4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7326" r="30238" b="205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5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t="6337" r="25714" b="3168"/>
          <a:stretch/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5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8515" r="25714" b="136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4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7" t="18614" r="25595"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4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t="14257" r="26071" b="14060"/>
          <a:stretch/>
        </p:blipFill>
        <p:spPr bwMode="auto">
          <a:xfrm>
            <a:off x="-28576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t="17822" r="26071" b="87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2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8"/>
            <a:ext cx="9126736" cy="684505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349" y="3530039"/>
            <a:ext cx="91440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6600" b="1" u="sng" cap="none" spc="50" dirty="0" smtClean="0">
                <a:ln w="1143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影片</a:t>
            </a:r>
            <a:r>
              <a:rPr lang="zh-TW" altLang="en-US" sz="6600" b="1" u="sng" cap="none" spc="50" dirty="0" smtClean="0">
                <a:ln w="1143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收視</a:t>
            </a:r>
            <a:endParaRPr lang="en-US" altLang="zh-TW" sz="6600" b="1" u="sng" cap="none" spc="50" dirty="0" smtClean="0">
              <a:ln w="11430">
                <a:solidFill>
                  <a:srgbClr val="FFFF00"/>
                </a:solidFill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600" b="1" cap="none" spc="50" dirty="0" smtClean="0">
                <a:ln w="1143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陸軍、海軍、</a:t>
            </a:r>
            <a:r>
              <a:rPr lang="zh-TW" altLang="en-US" sz="6600" b="1" cap="none" spc="50" dirty="0" smtClean="0">
                <a:ln w="1143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空軍</a:t>
            </a:r>
            <a:endParaRPr lang="en-US" altLang="zh-TW" sz="6600" b="1" spc="50" dirty="0" smtClean="0">
              <a:ln w="11430">
                <a:solidFill>
                  <a:srgbClr val="FFFF00"/>
                </a:solidFill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600" b="1" spc="50" dirty="0" smtClean="0">
                <a:ln w="1143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國軍救災</a:t>
            </a:r>
            <a:r>
              <a:rPr lang="zh-TW" altLang="en-US" sz="6600" b="1" spc="50" dirty="0">
                <a:ln w="1143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紀實</a:t>
            </a:r>
            <a:endParaRPr lang="zh-TW" altLang="en-US" sz="6600" b="1" cap="none" spc="50" dirty="0">
              <a:ln w="11430">
                <a:solidFill>
                  <a:srgbClr val="FFFF00"/>
                </a:solidFill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5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5" t="14818" r="32636" b="5042"/>
          <a:stretch/>
        </p:blipFill>
        <p:spPr bwMode="auto">
          <a:xfrm>
            <a:off x="0" y="0"/>
            <a:ext cx="91805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9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5" t="3021" r="1432" b="50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720080" cy="5630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1600" y="57324"/>
            <a:ext cx="75200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u="sng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國防部軍備副部長室中校秘書</a:t>
            </a:r>
            <a:endParaRPr lang="zh-TW" altLang="en-US" sz="44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76541"/>
            <a:ext cx="720080" cy="56302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71599" y="749846"/>
            <a:ext cx="818685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學歷</a:t>
            </a:r>
            <a:r>
              <a:rPr lang="en-US" altLang="zh-TW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4400" b="1" u="sng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崑山科技大學二專部工管科</a:t>
            </a:r>
            <a:endParaRPr lang="en-US" altLang="zh-TW" sz="4400" b="1" u="sng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玄奘</a:t>
            </a:r>
            <a:r>
              <a:rPr lang="zh-TW" altLang="en-US" sz="4400" b="1" u="sng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大學企業管理學系</a:t>
            </a:r>
            <a:r>
              <a:rPr lang="zh-TW" altLang="en-US" sz="44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研究所</a:t>
            </a:r>
            <a:endParaRPr lang="zh-TW" altLang="en-US" sz="44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63607"/>
            <a:ext cx="720080" cy="56302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71599" y="2675012"/>
            <a:ext cx="815581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經歷</a:t>
            </a:r>
            <a:r>
              <a:rPr lang="en-US" altLang="zh-TW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4400" b="1" u="sng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裝甲旅連長、金防部連長、馬防部指揮官辦公室主任、總統府侍衛長秘書、八軍團指揮官辦公室主任、陸軍副司令秘書、國防大學校長秘書、國防部副部長秘書</a:t>
            </a:r>
            <a:endParaRPr lang="zh-TW" altLang="en-US" sz="44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45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16360" r="16024" b="5364"/>
          <a:stretch/>
        </p:blipFill>
        <p:spPr bwMode="auto">
          <a:xfrm>
            <a:off x="9872" y="0"/>
            <a:ext cx="913412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69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t="15880" r="17321" b="5203"/>
          <a:stretch/>
        </p:blipFill>
        <p:spPr bwMode="auto">
          <a:xfrm>
            <a:off x="29323" y="0"/>
            <a:ext cx="911467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16000" r="15207" b="5203"/>
          <a:stretch/>
        </p:blipFill>
        <p:spPr bwMode="auto">
          <a:xfrm>
            <a:off x="16718" y="-30510"/>
            <a:ext cx="9127282" cy="688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5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5158" r="14599"/>
          <a:stretch/>
        </p:blipFill>
        <p:spPr bwMode="auto">
          <a:xfrm>
            <a:off x="-1538" y="0"/>
            <a:ext cx="9145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3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2" y="908339"/>
            <a:ext cx="764365" cy="59765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矩形 5"/>
          <p:cNvSpPr/>
          <p:nvPr/>
        </p:nvSpPr>
        <p:spPr>
          <a:xfrm>
            <a:off x="952232" y="773212"/>
            <a:ext cx="35702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當前安全情勢</a:t>
            </a:r>
            <a:endParaRPr lang="zh-TW" altLang="en-US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5" y="1652078"/>
            <a:ext cx="764365" cy="59765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矩形 7"/>
          <p:cNvSpPr/>
          <p:nvPr/>
        </p:nvSpPr>
        <p:spPr>
          <a:xfrm>
            <a:off x="963692" y="1531392"/>
            <a:ext cx="35702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我國國防政策</a:t>
            </a:r>
            <a:endParaRPr lang="zh-TW" altLang="en-US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3" y="2386599"/>
            <a:ext cx="764365" cy="59765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0" name="矩形 9"/>
          <p:cNvSpPr/>
          <p:nvPr/>
        </p:nvSpPr>
        <p:spPr>
          <a:xfrm>
            <a:off x="965205" y="2264172"/>
            <a:ext cx="5262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認識國軍、了解國軍</a:t>
            </a:r>
            <a:endParaRPr lang="zh-TW" altLang="en-US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3" y="3115568"/>
            <a:ext cx="764365" cy="59765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2" name="矩形 11"/>
          <p:cNvSpPr/>
          <p:nvPr/>
        </p:nvSpPr>
        <p:spPr>
          <a:xfrm>
            <a:off x="966718" y="2971552"/>
            <a:ext cx="69557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國防體制、權責與組織體系</a:t>
            </a:r>
            <a:endParaRPr lang="zh-TW" altLang="en-US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" y="3839716"/>
            <a:ext cx="764365" cy="59765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矩形 15"/>
          <p:cNvSpPr/>
          <p:nvPr/>
        </p:nvSpPr>
        <p:spPr>
          <a:xfrm>
            <a:off x="964312" y="3717032"/>
            <a:ext cx="5827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國軍災害防救應變機制</a:t>
            </a:r>
            <a:endParaRPr lang="zh-TW" altLang="en-US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8" y="4548535"/>
            <a:ext cx="764365" cy="59765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1" name="矩形 20"/>
          <p:cNvSpPr/>
          <p:nvPr/>
        </p:nvSpPr>
        <p:spPr>
          <a:xfrm>
            <a:off x="970497" y="4425851"/>
            <a:ext cx="3005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國軍的改變</a:t>
            </a:r>
            <a:endParaRPr lang="zh-TW" altLang="en-US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80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13918" r="15603" b="2713"/>
          <a:stretch/>
        </p:blipFill>
        <p:spPr bwMode="auto">
          <a:xfrm>
            <a:off x="0" y="-16396"/>
            <a:ext cx="9144000" cy="687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3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0" t="43168" r="37143" b="25149"/>
          <a:stretch/>
        </p:blipFill>
        <p:spPr bwMode="auto">
          <a:xfrm>
            <a:off x="-4614" y="3770"/>
            <a:ext cx="9148614" cy="685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5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t="35644" r="32381" b="25149"/>
          <a:stretch/>
        </p:blipFill>
        <p:spPr bwMode="auto">
          <a:xfrm>
            <a:off x="-33214" y="0"/>
            <a:ext cx="91772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4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8514" r="25475" b="53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0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22772" r="30714" b="21188"/>
          <a:stretch/>
        </p:blipFill>
        <p:spPr bwMode="auto">
          <a:xfrm>
            <a:off x="-4614" y="-1910"/>
            <a:ext cx="9129564" cy="684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0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0" y="1166842"/>
            <a:ext cx="91440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9600" b="1" u="sng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影片</a:t>
            </a:r>
            <a:r>
              <a:rPr lang="zh-TW" altLang="en-US" sz="9600" b="1" u="sng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收視</a:t>
            </a:r>
            <a:endParaRPr lang="en-US" altLang="zh-TW" sz="9600" b="1" u="sng" cap="none" spc="50" dirty="0" smtClean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96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共軍的</a:t>
            </a:r>
            <a:r>
              <a:rPr lang="zh-TW" altLang="en-US" sz="9600" b="1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崛起</a:t>
            </a:r>
            <a:endParaRPr lang="en-US" altLang="zh-TW" sz="9600" b="1" spc="50" dirty="0" smtClean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96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恐怖</a:t>
            </a:r>
            <a:r>
              <a:rPr lang="zh-TW" altLang="en-US" sz="96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攻擊</a:t>
            </a:r>
            <a:endParaRPr lang="zh-TW" altLang="en-US" sz="9600" b="1" cap="none" spc="5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9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3049</TotalTime>
  <Words>120</Words>
  <Application>Microsoft Office PowerPoint</Application>
  <PresentationFormat>如螢幕大小 (4:3)</PresentationFormat>
  <Paragraphs>20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曾豐盛</dc:creator>
  <cp:lastModifiedBy>曾豐盛</cp:lastModifiedBy>
  <cp:revision>37</cp:revision>
  <dcterms:created xsi:type="dcterms:W3CDTF">2016-10-27T10:43:26Z</dcterms:created>
  <dcterms:modified xsi:type="dcterms:W3CDTF">2016-10-31T03:08:47Z</dcterms:modified>
</cp:coreProperties>
</file>