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5" r:id="rId2"/>
  </p:sldMasterIdLst>
  <p:notesMasterIdLst>
    <p:notesMasterId r:id="rId20"/>
  </p:notesMasterIdLst>
  <p:sldIdLst>
    <p:sldId id="256" r:id="rId3"/>
    <p:sldId id="297" r:id="rId4"/>
    <p:sldId id="299" r:id="rId5"/>
    <p:sldId id="300" r:id="rId6"/>
    <p:sldId id="305" r:id="rId7"/>
    <p:sldId id="302" r:id="rId8"/>
    <p:sldId id="304" r:id="rId9"/>
    <p:sldId id="306" r:id="rId10"/>
    <p:sldId id="301" r:id="rId11"/>
    <p:sldId id="307" r:id="rId12"/>
    <p:sldId id="312" r:id="rId13"/>
    <p:sldId id="310" r:id="rId14"/>
    <p:sldId id="311" r:id="rId15"/>
    <p:sldId id="313" r:id="rId16"/>
    <p:sldId id="314" r:id="rId17"/>
    <p:sldId id="315" r:id="rId18"/>
    <p:sldId id="296" r:id="rId19"/>
  </p:sldIdLst>
  <p:sldSz cx="9144000" cy="5715000" type="screen16x1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83C1F9"/>
    <a:srgbClr val="A1C9ED"/>
    <a:srgbClr val="333333"/>
    <a:srgbClr val="5F5F5F"/>
    <a:srgbClr val="808080"/>
    <a:srgbClr val="B2B2B2"/>
    <a:srgbClr val="4772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422" y="-84"/>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8BB98-21A7-4C65-8B3B-D225AC75269C}" type="doc">
      <dgm:prSet loTypeId="urn:microsoft.com/office/officeart/2005/8/layout/chevron1" loCatId="process" qsTypeId="urn:microsoft.com/office/officeart/2005/8/quickstyle/simple1" qsCatId="simple" csTypeId="urn:microsoft.com/office/officeart/2005/8/colors/accent1_2" csCatId="accent1" phldr="1"/>
      <dgm:spPr/>
    </dgm:pt>
    <dgm:pt modelId="{EE613443-DC40-4919-A61E-61379ADE78A4}">
      <dgm:prSet phldrT="[文字]"/>
      <dgm:spPr/>
      <dgm:t>
        <a:bodyPr/>
        <a:lstStyle/>
        <a:p>
          <a:r>
            <a:rPr lang="zh-TW" altLang="en-US" dirty="0" smtClean="0"/>
            <a:t>動機</a:t>
          </a:r>
          <a:endParaRPr lang="zh-TW" altLang="en-US" dirty="0"/>
        </a:p>
      </dgm:t>
    </dgm:pt>
    <dgm:pt modelId="{E6E6EFC0-84B2-42B0-AC65-85E556E07ED7}" type="parTrans" cxnId="{ACB58C5A-A953-4105-A777-4E17C0E08EA6}">
      <dgm:prSet/>
      <dgm:spPr/>
      <dgm:t>
        <a:bodyPr/>
        <a:lstStyle/>
        <a:p>
          <a:endParaRPr lang="zh-TW" altLang="en-US"/>
        </a:p>
      </dgm:t>
    </dgm:pt>
    <dgm:pt modelId="{10B70E0A-D72F-4BA3-968B-9F408EE98F11}" type="sibTrans" cxnId="{ACB58C5A-A953-4105-A777-4E17C0E08EA6}">
      <dgm:prSet/>
      <dgm:spPr/>
      <dgm:t>
        <a:bodyPr/>
        <a:lstStyle/>
        <a:p>
          <a:endParaRPr lang="zh-TW" altLang="en-US"/>
        </a:p>
      </dgm:t>
    </dgm:pt>
    <dgm:pt modelId="{0FD0CD28-B6B1-4854-804C-11EC638482F1}">
      <dgm:prSet phldrT="[文字]"/>
      <dgm:spPr>
        <a:solidFill>
          <a:srgbClr val="FFC000"/>
        </a:solidFill>
      </dgm:spPr>
      <dgm:t>
        <a:bodyPr/>
        <a:lstStyle/>
        <a:p>
          <a:r>
            <a:rPr lang="zh-TW" altLang="en-US" dirty="0" smtClean="0"/>
            <a:t>信念</a:t>
          </a:r>
          <a:endParaRPr lang="zh-TW" altLang="en-US" dirty="0"/>
        </a:p>
      </dgm:t>
    </dgm:pt>
    <dgm:pt modelId="{E1B151AD-F464-4B50-868D-9B7316E987C7}" type="parTrans" cxnId="{36E57FE4-5E92-4551-BB96-A2E180E1017C}">
      <dgm:prSet/>
      <dgm:spPr/>
      <dgm:t>
        <a:bodyPr/>
        <a:lstStyle/>
        <a:p>
          <a:endParaRPr lang="zh-TW" altLang="en-US"/>
        </a:p>
      </dgm:t>
    </dgm:pt>
    <dgm:pt modelId="{38457861-7E5F-4C2E-ABD9-EF7671932B8D}" type="sibTrans" cxnId="{36E57FE4-5E92-4551-BB96-A2E180E1017C}">
      <dgm:prSet/>
      <dgm:spPr/>
      <dgm:t>
        <a:bodyPr/>
        <a:lstStyle/>
        <a:p>
          <a:endParaRPr lang="zh-TW" altLang="en-US"/>
        </a:p>
      </dgm:t>
    </dgm:pt>
    <dgm:pt modelId="{FD898CAD-3371-416F-B9C5-6B0AAC82A79E}">
      <dgm:prSet phldrT="[文字]"/>
      <dgm:spPr>
        <a:solidFill>
          <a:schemeClr val="tx2"/>
        </a:solidFill>
      </dgm:spPr>
      <dgm:t>
        <a:bodyPr/>
        <a:lstStyle/>
        <a:p>
          <a:r>
            <a:rPr lang="zh-TW" altLang="en-US" dirty="0" smtClean="0"/>
            <a:t>操作</a:t>
          </a:r>
          <a:endParaRPr lang="zh-TW" altLang="en-US" dirty="0"/>
        </a:p>
      </dgm:t>
    </dgm:pt>
    <dgm:pt modelId="{F61A1F0B-0F13-4470-8D79-E41549FD3AF8}" type="parTrans" cxnId="{AF52D317-B0AE-4D02-B061-9621F60620BD}">
      <dgm:prSet/>
      <dgm:spPr/>
      <dgm:t>
        <a:bodyPr/>
        <a:lstStyle/>
        <a:p>
          <a:endParaRPr lang="zh-TW" altLang="en-US"/>
        </a:p>
      </dgm:t>
    </dgm:pt>
    <dgm:pt modelId="{9A02CD17-7307-4E4A-925D-C19A3F27EB51}" type="sibTrans" cxnId="{AF52D317-B0AE-4D02-B061-9621F60620BD}">
      <dgm:prSet/>
      <dgm:spPr/>
      <dgm:t>
        <a:bodyPr/>
        <a:lstStyle/>
        <a:p>
          <a:endParaRPr lang="zh-TW" altLang="en-US"/>
        </a:p>
      </dgm:t>
    </dgm:pt>
    <dgm:pt modelId="{D4E4CD14-85EF-4C5E-9167-1CC2E25C0FC9}" type="pres">
      <dgm:prSet presAssocID="{1578BB98-21A7-4C65-8B3B-D225AC75269C}" presName="Name0" presStyleCnt="0">
        <dgm:presLayoutVars>
          <dgm:dir/>
          <dgm:animLvl val="lvl"/>
          <dgm:resizeHandles val="exact"/>
        </dgm:presLayoutVars>
      </dgm:prSet>
      <dgm:spPr/>
    </dgm:pt>
    <dgm:pt modelId="{99C79445-35AE-40BC-86F2-ED1892FBF092}" type="pres">
      <dgm:prSet presAssocID="{EE613443-DC40-4919-A61E-61379ADE78A4}" presName="parTxOnly" presStyleLbl="node1" presStyleIdx="0" presStyleCnt="3">
        <dgm:presLayoutVars>
          <dgm:chMax val="0"/>
          <dgm:chPref val="0"/>
          <dgm:bulletEnabled val="1"/>
        </dgm:presLayoutVars>
      </dgm:prSet>
      <dgm:spPr/>
      <dgm:t>
        <a:bodyPr/>
        <a:lstStyle/>
        <a:p>
          <a:endParaRPr lang="zh-TW" altLang="en-US"/>
        </a:p>
      </dgm:t>
    </dgm:pt>
    <dgm:pt modelId="{35F7FEB7-DA3E-45A7-BCD5-A0716E315C9A}" type="pres">
      <dgm:prSet presAssocID="{10B70E0A-D72F-4BA3-968B-9F408EE98F11}" presName="parTxOnlySpace" presStyleCnt="0"/>
      <dgm:spPr/>
    </dgm:pt>
    <dgm:pt modelId="{C4C770E3-7068-4A51-9CEC-92305F40BA03}" type="pres">
      <dgm:prSet presAssocID="{0FD0CD28-B6B1-4854-804C-11EC638482F1}" presName="parTxOnly" presStyleLbl="node1" presStyleIdx="1" presStyleCnt="3">
        <dgm:presLayoutVars>
          <dgm:chMax val="0"/>
          <dgm:chPref val="0"/>
          <dgm:bulletEnabled val="1"/>
        </dgm:presLayoutVars>
      </dgm:prSet>
      <dgm:spPr/>
      <dgm:t>
        <a:bodyPr/>
        <a:lstStyle/>
        <a:p>
          <a:endParaRPr lang="zh-TW" altLang="en-US"/>
        </a:p>
      </dgm:t>
    </dgm:pt>
    <dgm:pt modelId="{C71B63AD-1109-4753-9E20-250CC2575E84}" type="pres">
      <dgm:prSet presAssocID="{38457861-7E5F-4C2E-ABD9-EF7671932B8D}" presName="parTxOnlySpace" presStyleCnt="0"/>
      <dgm:spPr/>
    </dgm:pt>
    <dgm:pt modelId="{EC5AA7C9-9C87-434B-95B3-0BE6EEA33ED9}" type="pres">
      <dgm:prSet presAssocID="{FD898CAD-3371-416F-B9C5-6B0AAC82A79E}" presName="parTxOnly" presStyleLbl="node1" presStyleIdx="2" presStyleCnt="3">
        <dgm:presLayoutVars>
          <dgm:chMax val="0"/>
          <dgm:chPref val="0"/>
          <dgm:bulletEnabled val="1"/>
        </dgm:presLayoutVars>
      </dgm:prSet>
      <dgm:spPr/>
      <dgm:t>
        <a:bodyPr/>
        <a:lstStyle/>
        <a:p>
          <a:endParaRPr lang="zh-TW" altLang="en-US"/>
        </a:p>
      </dgm:t>
    </dgm:pt>
  </dgm:ptLst>
  <dgm:cxnLst>
    <dgm:cxn modelId="{AF52D317-B0AE-4D02-B061-9621F60620BD}" srcId="{1578BB98-21A7-4C65-8B3B-D225AC75269C}" destId="{FD898CAD-3371-416F-B9C5-6B0AAC82A79E}" srcOrd="2" destOrd="0" parTransId="{F61A1F0B-0F13-4470-8D79-E41549FD3AF8}" sibTransId="{9A02CD17-7307-4E4A-925D-C19A3F27EB51}"/>
    <dgm:cxn modelId="{91B7FA11-595F-460D-8DE4-0CD97C29973C}" type="presOf" srcId="{EE613443-DC40-4919-A61E-61379ADE78A4}" destId="{99C79445-35AE-40BC-86F2-ED1892FBF092}" srcOrd="0" destOrd="0" presId="urn:microsoft.com/office/officeart/2005/8/layout/chevron1"/>
    <dgm:cxn modelId="{8BA3B348-9DA0-41A5-9B4B-80154C28A876}" type="presOf" srcId="{FD898CAD-3371-416F-B9C5-6B0AAC82A79E}" destId="{EC5AA7C9-9C87-434B-95B3-0BE6EEA33ED9}" srcOrd="0" destOrd="0" presId="urn:microsoft.com/office/officeart/2005/8/layout/chevron1"/>
    <dgm:cxn modelId="{36E57FE4-5E92-4551-BB96-A2E180E1017C}" srcId="{1578BB98-21A7-4C65-8B3B-D225AC75269C}" destId="{0FD0CD28-B6B1-4854-804C-11EC638482F1}" srcOrd="1" destOrd="0" parTransId="{E1B151AD-F464-4B50-868D-9B7316E987C7}" sibTransId="{38457861-7E5F-4C2E-ABD9-EF7671932B8D}"/>
    <dgm:cxn modelId="{257A6E48-27BE-4901-A28D-DE6851C4922C}" type="presOf" srcId="{1578BB98-21A7-4C65-8B3B-D225AC75269C}" destId="{D4E4CD14-85EF-4C5E-9167-1CC2E25C0FC9}" srcOrd="0" destOrd="0" presId="urn:microsoft.com/office/officeart/2005/8/layout/chevron1"/>
    <dgm:cxn modelId="{3AA3FB76-AEF2-4F25-AEFC-CDF741F88A95}" type="presOf" srcId="{0FD0CD28-B6B1-4854-804C-11EC638482F1}" destId="{C4C770E3-7068-4A51-9CEC-92305F40BA03}" srcOrd="0" destOrd="0" presId="urn:microsoft.com/office/officeart/2005/8/layout/chevron1"/>
    <dgm:cxn modelId="{ACB58C5A-A953-4105-A777-4E17C0E08EA6}" srcId="{1578BB98-21A7-4C65-8B3B-D225AC75269C}" destId="{EE613443-DC40-4919-A61E-61379ADE78A4}" srcOrd="0" destOrd="0" parTransId="{E6E6EFC0-84B2-42B0-AC65-85E556E07ED7}" sibTransId="{10B70E0A-D72F-4BA3-968B-9F408EE98F11}"/>
    <dgm:cxn modelId="{E972E5D0-8958-4082-8385-DBF56B87179E}" type="presParOf" srcId="{D4E4CD14-85EF-4C5E-9167-1CC2E25C0FC9}" destId="{99C79445-35AE-40BC-86F2-ED1892FBF092}" srcOrd="0" destOrd="0" presId="urn:microsoft.com/office/officeart/2005/8/layout/chevron1"/>
    <dgm:cxn modelId="{413B2323-5A47-4792-9831-7E56E64D4DAE}" type="presParOf" srcId="{D4E4CD14-85EF-4C5E-9167-1CC2E25C0FC9}" destId="{35F7FEB7-DA3E-45A7-BCD5-A0716E315C9A}" srcOrd="1" destOrd="0" presId="urn:microsoft.com/office/officeart/2005/8/layout/chevron1"/>
    <dgm:cxn modelId="{0F30649E-6AFB-49E4-BFB8-117E7ED7908B}" type="presParOf" srcId="{D4E4CD14-85EF-4C5E-9167-1CC2E25C0FC9}" destId="{C4C770E3-7068-4A51-9CEC-92305F40BA03}" srcOrd="2" destOrd="0" presId="urn:microsoft.com/office/officeart/2005/8/layout/chevron1"/>
    <dgm:cxn modelId="{411788C0-9DEC-4E69-92C5-63F9C9B3B240}" type="presParOf" srcId="{D4E4CD14-85EF-4C5E-9167-1CC2E25C0FC9}" destId="{C71B63AD-1109-4753-9E20-250CC2575E84}" srcOrd="3" destOrd="0" presId="urn:microsoft.com/office/officeart/2005/8/layout/chevron1"/>
    <dgm:cxn modelId="{DDC439FC-EB6E-44BA-B076-1171F232AF81}" type="presParOf" srcId="{D4E4CD14-85EF-4C5E-9167-1CC2E25C0FC9}" destId="{EC5AA7C9-9C87-434B-95B3-0BE6EEA33ED9}"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C79445-35AE-40BC-86F2-ED1892FBF092}">
      <dsp:nvSpPr>
        <dsp:cNvPr id="0" name=""/>
        <dsp:cNvSpPr/>
      </dsp:nvSpPr>
      <dsp:spPr>
        <a:xfrm>
          <a:off x="1160" y="257337"/>
          <a:ext cx="1413614" cy="56544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zh-TW" altLang="en-US" sz="2700" kern="1200" dirty="0" smtClean="0"/>
            <a:t>動機</a:t>
          </a:r>
          <a:endParaRPr lang="zh-TW" altLang="en-US" sz="2700" kern="1200" dirty="0"/>
        </a:p>
      </dsp:txBody>
      <dsp:txXfrm>
        <a:off x="1160" y="257337"/>
        <a:ext cx="1413614" cy="565445"/>
      </dsp:txXfrm>
    </dsp:sp>
    <dsp:sp modelId="{C4C770E3-7068-4A51-9CEC-92305F40BA03}">
      <dsp:nvSpPr>
        <dsp:cNvPr id="0" name=""/>
        <dsp:cNvSpPr/>
      </dsp:nvSpPr>
      <dsp:spPr>
        <a:xfrm>
          <a:off x="1273412" y="257337"/>
          <a:ext cx="1413614" cy="565445"/>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zh-TW" altLang="en-US" sz="2700" kern="1200" dirty="0" smtClean="0"/>
            <a:t>信念</a:t>
          </a:r>
          <a:endParaRPr lang="zh-TW" altLang="en-US" sz="2700" kern="1200" dirty="0"/>
        </a:p>
      </dsp:txBody>
      <dsp:txXfrm>
        <a:off x="1273412" y="257337"/>
        <a:ext cx="1413614" cy="565445"/>
      </dsp:txXfrm>
    </dsp:sp>
    <dsp:sp modelId="{EC5AA7C9-9C87-434B-95B3-0BE6EEA33ED9}">
      <dsp:nvSpPr>
        <dsp:cNvPr id="0" name=""/>
        <dsp:cNvSpPr/>
      </dsp:nvSpPr>
      <dsp:spPr>
        <a:xfrm>
          <a:off x="2545665" y="257337"/>
          <a:ext cx="1413614" cy="565445"/>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zh-TW" altLang="en-US" sz="2700" kern="1200" dirty="0" smtClean="0"/>
            <a:t>操作</a:t>
          </a:r>
          <a:endParaRPr lang="zh-TW" altLang="en-US" sz="2700" kern="1200" dirty="0"/>
        </a:p>
      </dsp:txBody>
      <dsp:txXfrm>
        <a:off x="2545665" y="257337"/>
        <a:ext cx="1413614" cy="5654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52EB0907-3A08-4A0F-8608-DE1113967AD7}" type="datetimeFigureOut">
              <a:rPr lang="zh-CN" altLang="en-US"/>
              <a:pPr>
                <a:defRPr/>
              </a:pPr>
              <a:t>2014-2-17</a:t>
            </a:fld>
            <a:endParaRPr lang="en-US"/>
          </a:p>
        </p:txBody>
      </p:sp>
      <p:sp>
        <p:nvSpPr>
          <p:cNvPr id="7172" name="Rectangle 4"/>
          <p:cNvSpPr>
            <a:spLocks noGrp="1" noRot="1" noChangeAspect="1" noChangeArrowheads="1"/>
          </p:cNvSpPr>
          <p:nvPr>
            <p:ph type="sldImg" idx="2"/>
          </p:nvPr>
        </p:nvSpPr>
        <p:spPr bwMode="auto">
          <a:xfrm>
            <a:off x="685800" y="685800"/>
            <a:ext cx="54864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D6E2FD12-C135-49AE-990E-1EFC7A27D1B9}" type="slidenum">
              <a:rPr lang="zh-CN" altLang="en-US"/>
              <a:pPr>
                <a:defRPr/>
              </a:pPr>
              <a:t>‹#›</a:t>
            </a:fld>
            <a:endParaRPr lang="en-US"/>
          </a:p>
        </p:txBody>
      </p:sp>
    </p:spTree>
    <p:extLst>
      <p:ext uri="{BB962C8B-B14F-4D97-AF65-F5344CB8AC3E}">
        <p14:creationId xmlns:p14="http://schemas.microsoft.com/office/powerpoint/2010/main" xmlns="" val="2419555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4825"/>
            <a:ext cx="7772400" cy="1225550"/>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占位符 3"/>
          <p:cNvSpPr>
            <a:spLocks noGrp="1" noChangeArrowheads="1"/>
          </p:cNvSpPr>
          <p:nvPr>
            <p:ph type="dt" sz="half" idx="10"/>
          </p:nvPr>
        </p:nvSpPr>
        <p:spPr>
          <a:ln/>
        </p:spPr>
        <p:txBody>
          <a:bodyPr/>
          <a:lstStyle>
            <a:lvl1pPr>
              <a:defRPr/>
            </a:lvl1pPr>
          </a:lstStyle>
          <a:p>
            <a:pPr>
              <a:defRPr/>
            </a:pPr>
            <a:fld id="{528AF995-5293-420D-A7DD-B6E62CE8EB26}" type="datetime1">
              <a:rPr lang="zh-CN" altLang="en-US" smtClean="0"/>
              <a:pPr>
                <a:defRPr/>
              </a:pPr>
              <a:t>2014-2-17</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99FC005-812D-4A19-976D-4295B90BA55D}" type="slidenum">
              <a:rPr lang="zh-CN" altLang="en-US"/>
              <a:pPr>
                <a:defRPr/>
              </a:pPr>
              <a:t>‹#›</a:t>
            </a:fld>
            <a:endParaRPr lang="en-US" altLang="zh-CN"/>
          </a:p>
        </p:txBody>
      </p:sp>
    </p:spTree>
    <p:extLst>
      <p:ext uri="{BB962C8B-B14F-4D97-AF65-F5344CB8AC3E}">
        <p14:creationId xmlns:p14="http://schemas.microsoft.com/office/powerpoint/2010/main" xmlns="" val="130905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占位符 3"/>
          <p:cNvSpPr>
            <a:spLocks noGrp="1" noChangeArrowheads="1"/>
          </p:cNvSpPr>
          <p:nvPr>
            <p:ph type="dt" sz="half" idx="10"/>
          </p:nvPr>
        </p:nvSpPr>
        <p:spPr>
          <a:ln/>
        </p:spPr>
        <p:txBody>
          <a:bodyPr/>
          <a:lstStyle>
            <a:lvl1pPr>
              <a:defRPr/>
            </a:lvl1pPr>
          </a:lstStyle>
          <a:p>
            <a:pPr>
              <a:defRPr/>
            </a:pPr>
            <a:fld id="{3A0E0C9F-2785-4A08-9548-6FC42966D378}" type="datetime1">
              <a:rPr lang="zh-CN" altLang="en-US" smtClean="0"/>
              <a:pPr>
                <a:defRPr/>
              </a:pPr>
              <a:t>2014-2-17</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8E593FB-665A-4778-AB7F-38C309E9C207}" type="slidenum">
              <a:rPr lang="zh-CN" altLang="en-US"/>
              <a:pPr>
                <a:defRPr/>
              </a:pPr>
              <a:t>‹#›</a:t>
            </a:fld>
            <a:endParaRPr lang="en-US" altLang="zh-CN"/>
          </a:p>
        </p:txBody>
      </p:sp>
    </p:spTree>
    <p:extLst>
      <p:ext uri="{BB962C8B-B14F-4D97-AF65-F5344CB8AC3E}">
        <p14:creationId xmlns:p14="http://schemas.microsoft.com/office/powerpoint/2010/main" xmlns="" val="206114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3050" y="96838"/>
            <a:ext cx="2074863" cy="4800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95288" y="96838"/>
            <a:ext cx="6075362" cy="4800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占位符 3"/>
          <p:cNvSpPr>
            <a:spLocks noGrp="1" noChangeArrowheads="1"/>
          </p:cNvSpPr>
          <p:nvPr>
            <p:ph type="dt" sz="half" idx="10"/>
          </p:nvPr>
        </p:nvSpPr>
        <p:spPr>
          <a:ln/>
        </p:spPr>
        <p:txBody>
          <a:bodyPr/>
          <a:lstStyle>
            <a:lvl1pPr>
              <a:defRPr/>
            </a:lvl1pPr>
          </a:lstStyle>
          <a:p>
            <a:pPr>
              <a:defRPr/>
            </a:pPr>
            <a:fld id="{C72EDA6F-C4C8-4955-AC10-4E403CF28D35}" type="datetime1">
              <a:rPr lang="zh-CN" altLang="en-US" smtClean="0"/>
              <a:pPr>
                <a:defRPr/>
              </a:pPr>
              <a:t>2014-2-17</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4E096FB-F08D-4BEE-84C2-AA991DD6F5C6}" type="slidenum">
              <a:rPr lang="zh-CN" altLang="en-US"/>
              <a:pPr>
                <a:defRPr/>
              </a:pPr>
              <a:t>‹#›</a:t>
            </a:fld>
            <a:endParaRPr lang="en-US" altLang="zh-CN"/>
          </a:p>
        </p:txBody>
      </p:sp>
    </p:spTree>
    <p:extLst>
      <p:ext uri="{BB962C8B-B14F-4D97-AF65-F5344CB8AC3E}">
        <p14:creationId xmlns:p14="http://schemas.microsoft.com/office/powerpoint/2010/main" xmlns="" val="61142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4825"/>
            <a:ext cx="7772400" cy="1225550"/>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占位符 3"/>
          <p:cNvSpPr>
            <a:spLocks noGrp="1" noChangeArrowheads="1"/>
          </p:cNvSpPr>
          <p:nvPr>
            <p:ph type="dt" sz="half" idx="10"/>
          </p:nvPr>
        </p:nvSpPr>
        <p:spPr>
          <a:ln/>
        </p:spPr>
        <p:txBody>
          <a:bodyPr/>
          <a:lstStyle>
            <a:lvl1pPr>
              <a:defRPr/>
            </a:lvl1pPr>
          </a:lstStyle>
          <a:p>
            <a:pPr>
              <a:defRPr/>
            </a:pPr>
            <a:fld id="{B04C684B-3494-4360-972D-72058DD7DD52}" type="datetime1">
              <a:rPr lang="zh-CN" altLang="en-US" smtClean="0"/>
              <a:pPr>
                <a:defRPr/>
              </a:pPr>
              <a:t>2014-2-17</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F3FE287-C355-4BAC-8EF6-7A71535DBB48}" type="slidenum">
              <a:rPr lang="zh-CN" altLang="en-US"/>
              <a:pPr>
                <a:defRPr/>
              </a:pPr>
              <a:t>‹#›</a:t>
            </a:fld>
            <a:endParaRPr lang="en-US" altLang="zh-CN"/>
          </a:p>
        </p:txBody>
      </p:sp>
    </p:spTree>
    <p:extLst>
      <p:ext uri="{BB962C8B-B14F-4D97-AF65-F5344CB8AC3E}">
        <p14:creationId xmlns:p14="http://schemas.microsoft.com/office/powerpoint/2010/main" xmlns="" val="178537869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占位符 3"/>
          <p:cNvSpPr>
            <a:spLocks noGrp="1" noChangeArrowheads="1"/>
          </p:cNvSpPr>
          <p:nvPr>
            <p:ph type="dt" sz="half" idx="10"/>
          </p:nvPr>
        </p:nvSpPr>
        <p:spPr>
          <a:ln/>
        </p:spPr>
        <p:txBody>
          <a:bodyPr/>
          <a:lstStyle>
            <a:lvl1pPr>
              <a:defRPr/>
            </a:lvl1pPr>
          </a:lstStyle>
          <a:p>
            <a:pPr>
              <a:defRPr/>
            </a:pPr>
            <a:fld id="{17D5A246-9845-4067-9446-1D666AE4316B}" type="datetime1">
              <a:rPr lang="zh-CN" altLang="en-US" smtClean="0"/>
              <a:pPr>
                <a:defRPr/>
              </a:pPr>
              <a:t>2014-2-17</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A147310-76D8-49A0-B825-0482FD63E349}" type="slidenum">
              <a:rPr lang="zh-CN" altLang="en-US"/>
              <a:pPr>
                <a:defRPr/>
              </a:pPr>
              <a:t>‹#›</a:t>
            </a:fld>
            <a:endParaRPr lang="en-US" altLang="zh-CN"/>
          </a:p>
        </p:txBody>
      </p:sp>
    </p:spTree>
    <p:extLst>
      <p:ext uri="{BB962C8B-B14F-4D97-AF65-F5344CB8AC3E}">
        <p14:creationId xmlns:p14="http://schemas.microsoft.com/office/powerpoint/2010/main" xmlns="" val="388608468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1888"/>
            <a:ext cx="7772400" cy="1135062"/>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占位符 3"/>
          <p:cNvSpPr>
            <a:spLocks noGrp="1" noChangeArrowheads="1"/>
          </p:cNvSpPr>
          <p:nvPr>
            <p:ph type="dt" sz="half" idx="10"/>
          </p:nvPr>
        </p:nvSpPr>
        <p:spPr>
          <a:ln/>
        </p:spPr>
        <p:txBody>
          <a:bodyPr/>
          <a:lstStyle>
            <a:lvl1pPr>
              <a:defRPr/>
            </a:lvl1pPr>
          </a:lstStyle>
          <a:p>
            <a:pPr>
              <a:defRPr/>
            </a:pPr>
            <a:fld id="{4391F688-AE59-49D4-BA66-64CECBF8E343}" type="datetime1">
              <a:rPr lang="zh-CN" altLang="en-US" smtClean="0"/>
              <a:pPr>
                <a:defRPr/>
              </a:pPr>
              <a:t>2014-2-17</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253845B-6E47-4DAF-934C-EE56E1BD7DBF}" type="slidenum">
              <a:rPr lang="zh-CN" altLang="en-US"/>
              <a:pPr>
                <a:defRPr/>
              </a:pPr>
              <a:t>‹#›</a:t>
            </a:fld>
            <a:endParaRPr lang="en-US" altLang="zh-CN"/>
          </a:p>
        </p:txBody>
      </p:sp>
    </p:spTree>
    <p:extLst>
      <p:ext uri="{BB962C8B-B14F-4D97-AF65-F5344CB8AC3E}">
        <p14:creationId xmlns:p14="http://schemas.microsoft.com/office/powerpoint/2010/main" xmlns="" val="159282099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125538"/>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9313" y="1125538"/>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占位符 3"/>
          <p:cNvSpPr>
            <a:spLocks noGrp="1" noChangeArrowheads="1"/>
          </p:cNvSpPr>
          <p:nvPr>
            <p:ph type="dt" sz="half" idx="10"/>
          </p:nvPr>
        </p:nvSpPr>
        <p:spPr>
          <a:ln/>
        </p:spPr>
        <p:txBody>
          <a:bodyPr/>
          <a:lstStyle>
            <a:lvl1pPr>
              <a:defRPr/>
            </a:lvl1pPr>
          </a:lstStyle>
          <a:p>
            <a:pPr>
              <a:defRPr/>
            </a:pPr>
            <a:fld id="{9AE4E170-008F-419D-B654-3C1AE7AAED84}" type="datetime1">
              <a:rPr lang="zh-CN" altLang="en-US" smtClean="0"/>
              <a:pPr>
                <a:defRPr/>
              </a:pPr>
              <a:t>2014-2-17</a:t>
            </a:fld>
            <a:endParaRPr lang="en-US"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A84BA31-A0DF-4253-A1F3-0307D4296202}" type="slidenum">
              <a:rPr lang="zh-CN" altLang="en-US"/>
              <a:pPr>
                <a:defRPr/>
              </a:pPr>
              <a:t>‹#›</a:t>
            </a:fld>
            <a:endParaRPr lang="en-US" altLang="zh-CN"/>
          </a:p>
        </p:txBody>
      </p:sp>
    </p:spTree>
    <p:extLst>
      <p:ext uri="{BB962C8B-B14F-4D97-AF65-F5344CB8AC3E}">
        <p14:creationId xmlns:p14="http://schemas.microsoft.com/office/powerpoint/2010/main" xmlns="" val="390091818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525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占位符 3"/>
          <p:cNvSpPr>
            <a:spLocks noGrp="1" noChangeArrowheads="1"/>
          </p:cNvSpPr>
          <p:nvPr>
            <p:ph type="dt" sz="half" idx="10"/>
          </p:nvPr>
        </p:nvSpPr>
        <p:spPr>
          <a:ln/>
        </p:spPr>
        <p:txBody>
          <a:bodyPr/>
          <a:lstStyle>
            <a:lvl1pPr>
              <a:defRPr/>
            </a:lvl1pPr>
          </a:lstStyle>
          <a:p>
            <a:pPr>
              <a:defRPr/>
            </a:pPr>
            <a:fld id="{57B8118E-02AD-4245-9488-FC83CC6913C0}" type="datetime1">
              <a:rPr lang="zh-CN" altLang="en-US" smtClean="0"/>
              <a:pPr>
                <a:defRPr/>
              </a:pPr>
              <a:t>2014-2-17</a:t>
            </a:fld>
            <a:endParaRPr lang="en-US" altLang="zh-CN"/>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720E634F-22BB-4F82-84D8-B7FC7AD63E00}" type="slidenum">
              <a:rPr lang="zh-CN" altLang="en-US"/>
              <a:pPr>
                <a:defRPr/>
              </a:pPr>
              <a:t>‹#›</a:t>
            </a:fld>
            <a:endParaRPr lang="en-US" altLang="zh-CN"/>
          </a:p>
        </p:txBody>
      </p:sp>
    </p:spTree>
    <p:extLst>
      <p:ext uri="{BB962C8B-B14F-4D97-AF65-F5344CB8AC3E}">
        <p14:creationId xmlns:p14="http://schemas.microsoft.com/office/powerpoint/2010/main" xmlns="" val="99571731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占位符 3"/>
          <p:cNvSpPr>
            <a:spLocks noGrp="1" noChangeArrowheads="1"/>
          </p:cNvSpPr>
          <p:nvPr>
            <p:ph type="dt" sz="half" idx="10"/>
          </p:nvPr>
        </p:nvSpPr>
        <p:spPr>
          <a:ln/>
        </p:spPr>
        <p:txBody>
          <a:bodyPr/>
          <a:lstStyle>
            <a:lvl1pPr>
              <a:defRPr/>
            </a:lvl1pPr>
          </a:lstStyle>
          <a:p>
            <a:pPr>
              <a:defRPr/>
            </a:pPr>
            <a:fld id="{45A37154-B2D4-4706-BDF3-182BC233D7B0}" type="datetime1">
              <a:rPr lang="zh-CN" altLang="en-US" smtClean="0"/>
              <a:pPr>
                <a:defRPr/>
              </a:pPr>
              <a:t>2014-2-17</a:t>
            </a:fld>
            <a:endParaRPr lang="en-US" altLang="zh-CN"/>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02C6A7E0-9EEC-49D5-9DA1-AA158DFDA511}" type="slidenum">
              <a:rPr lang="zh-CN" altLang="en-US"/>
              <a:pPr>
                <a:defRPr/>
              </a:pPr>
              <a:t>‹#›</a:t>
            </a:fld>
            <a:endParaRPr lang="en-US" altLang="zh-CN"/>
          </a:p>
        </p:txBody>
      </p:sp>
    </p:spTree>
    <p:extLst>
      <p:ext uri="{BB962C8B-B14F-4D97-AF65-F5344CB8AC3E}">
        <p14:creationId xmlns:p14="http://schemas.microsoft.com/office/powerpoint/2010/main" xmlns="" val="419299825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8128309D-E277-4050-A817-5BD35A5AA517}" type="datetime1">
              <a:rPr lang="zh-CN" altLang="en-US" smtClean="0"/>
              <a:pPr>
                <a:defRPr/>
              </a:pPr>
              <a:t>2014-2-17</a:t>
            </a:fld>
            <a:endParaRPr lang="en-US" altLang="zh-CN"/>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7A28924D-E266-4A79-8A2C-C79280AAC5E7}" type="slidenum">
              <a:rPr lang="zh-CN" altLang="en-US"/>
              <a:pPr>
                <a:defRPr/>
              </a:pPr>
              <a:t>‹#›</a:t>
            </a:fld>
            <a:endParaRPr lang="en-US" altLang="zh-CN"/>
          </a:p>
        </p:txBody>
      </p:sp>
    </p:spTree>
    <p:extLst>
      <p:ext uri="{BB962C8B-B14F-4D97-AF65-F5344CB8AC3E}">
        <p14:creationId xmlns:p14="http://schemas.microsoft.com/office/powerpoint/2010/main" xmlns="" val="3032893316"/>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7013"/>
            <a:ext cx="3008313" cy="968375"/>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占位符 3"/>
          <p:cNvSpPr>
            <a:spLocks noGrp="1" noChangeArrowheads="1"/>
          </p:cNvSpPr>
          <p:nvPr>
            <p:ph type="dt" sz="half" idx="10"/>
          </p:nvPr>
        </p:nvSpPr>
        <p:spPr>
          <a:ln/>
        </p:spPr>
        <p:txBody>
          <a:bodyPr/>
          <a:lstStyle>
            <a:lvl1pPr>
              <a:defRPr/>
            </a:lvl1pPr>
          </a:lstStyle>
          <a:p>
            <a:pPr>
              <a:defRPr/>
            </a:pPr>
            <a:fld id="{1ABA0128-68E4-401C-8136-BDFA588B62EC}" type="datetime1">
              <a:rPr lang="zh-CN" altLang="en-US" smtClean="0"/>
              <a:pPr>
                <a:defRPr/>
              </a:pPr>
              <a:t>2014-2-17</a:t>
            </a:fld>
            <a:endParaRPr lang="en-US"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B859860-9603-4AA2-84AD-C664AB9C18FE}" type="slidenum">
              <a:rPr lang="zh-CN" altLang="en-US"/>
              <a:pPr>
                <a:defRPr/>
              </a:pPr>
              <a:t>‹#›</a:t>
            </a:fld>
            <a:endParaRPr lang="en-US" altLang="zh-CN"/>
          </a:p>
        </p:txBody>
      </p:sp>
    </p:spTree>
    <p:extLst>
      <p:ext uri="{BB962C8B-B14F-4D97-AF65-F5344CB8AC3E}">
        <p14:creationId xmlns:p14="http://schemas.microsoft.com/office/powerpoint/2010/main" xmlns="" val="216260697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占位符 3"/>
          <p:cNvSpPr>
            <a:spLocks noGrp="1" noChangeArrowheads="1"/>
          </p:cNvSpPr>
          <p:nvPr>
            <p:ph type="dt" sz="half" idx="10"/>
          </p:nvPr>
        </p:nvSpPr>
        <p:spPr>
          <a:ln/>
        </p:spPr>
        <p:txBody>
          <a:bodyPr/>
          <a:lstStyle>
            <a:lvl1pPr>
              <a:defRPr/>
            </a:lvl1pPr>
          </a:lstStyle>
          <a:p>
            <a:pPr>
              <a:defRPr/>
            </a:pPr>
            <a:fld id="{7ABF31BF-6D0F-41AE-A6BB-7847E88B6B16}" type="datetime1">
              <a:rPr lang="zh-CN" altLang="en-US" smtClean="0"/>
              <a:pPr>
                <a:defRPr/>
              </a:pPr>
              <a:t>2014-2-17</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3E2079C-4304-428B-82D4-0FEEC546F4C9}" type="slidenum">
              <a:rPr lang="zh-CN" altLang="en-US"/>
              <a:pPr>
                <a:defRPr/>
              </a:pPr>
              <a:t>‹#›</a:t>
            </a:fld>
            <a:endParaRPr lang="en-US" altLang="zh-CN"/>
          </a:p>
        </p:txBody>
      </p:sp>
    </p:spTree>
    <p:extLst>
      <p:ext uri="{BB962C8B-B14F-4D97-AF65-F5344CB8AC3E}">
        <p14:creationId xmlns:p14="http://schemas.microsoft.com/office/powerpoint/2010/main" xmlns="" val="678884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0500"/>
            <a:ext cx="5486400" cy="473075"/>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占位符 3"/>
          <p:cNvSpPr>
            <a:spLocks noGrp="1" noChangeArrowheads="1"/>
          </p:cNvSpPr>
          <p:nvPr>
            <p:ph type="dt" sz="half" idx="10"/>
          </p:nvPr>
        </p:nvSpPr>
        <p:spPr>
          <a:ln/>
        </p:spPr>
        <p:txBody>
          <a:bodyPr/>
          <a:lstStyle>
            <a:lvl1pPr>
              <a:defRPr/>
            </a:lvl1pPr>
          </a:lstStyle>
          <a:p>
            <a:pPr>
              <a:defRPr/>
            </a:pPr>
            <a:fld id="{C45BD513-1326-40DC-9FB5-A31D1847EE52}" type="datetime1">
              <a:rPr lang="zh-CN" altLang="en-US" smtClean="0"/>
              <a:pPr>
                <a:defRPr/>
              </a:pPr>
              <a:t>2014-2-17</a:t>
            </a:fld>
            <a:endParaRPr lang="en-US"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DBB8246-64C2-4C25-921F-2994F8156673}" type="slidenum">
              <a:rPr lang="zh-CN" altLang="en-US"/>
              <a:pPr>
                <a:defRPr/>
              </a:pPr>
              <a:t>‹#›</a:t>
            </a:fld>
            <a:endParaRPr lang="en-US" altLang="zh-CN"/>
          </a:p>
        </p:txBody>
      </p:sp>
    </p:spTree>
    <p:extLst>
      <p:ext uri="{BB962C8B-B14F-4D97-AF65-F5344CB8AC3E}">
        <p14:creationId xmlns:p14="http://schemas.microsoft.com/office/powerpoint/2010/main" xmlns="" val="409425576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占位符 3"/>
          <p:cNvSpPr>
            <a:spLocks noGrp="1" noChangeArrowheads="1"/>
          </p:cNvSpPr>
          <p:nvPr>
            <p:ph type="dt" sz="half" idx="10"/>
          </p:nvPr>
        </p:nvSpPr>
        <p:spPr>
          <a:ln/>
        </p:spPr>
        <p:txBody>
          <a:bodyPr/>
          <a:lstStyle>
            <a:lvl1pPr>
              <a:defRPr/>
            </a:lvl1pPr>
          </a:lstStyle>
          <a:p>
            <a:pPr>
              <a:defRPr/>
            </a:pPr>
            <a:fld id="{CFDB7F79-7E83-47EC-8820-A3C1CE2ACE0E}" type="datetime1">
              <a:rPr lang="zh-CN" altLang="en-US" smtClean="0"/>
              <a:pPr>
                <a:defRPr/>
              </a:pPr>
              <a:t>2014-2-17</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7B26286-F722-4AA6-B3CE-37C0CB7ACFC6}" type="slidenum">
              <a:rPr lang="zh-CN" altLang="en-US"/>
              <a:pPr>
                <a:defRPr/>
              </a:pPr>
              <a:t>‹#›</a:t>
            </a:fld>
            <a:endParaRPr lang="en-US" altLang="zh-CN"/>
          </a:p>
        </p:txBody>
      </p:sp>
    </p:spTree>
    <p:extLst>
      <p:ext uri="{BB962C8B-B14F-4D97-AF65-F5344CB8AC3E}">
        <p14:creationId xmlns:p14="http://schemas.microsoft.com/office/powerpoint/2010/main" xmlns="" val="135659317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3050" y="96838"/>
            <a:ext cx="2074863" cy="4800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95288" y="96838"/>
            <a:ext cx="6075362" cy="4800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占位符 3"/>
          <p:cNvSpPr>
            <a:spLocks noGrp="1" noChangeArrowheads="1"/>
          </p:cNvSpPr>
          <p:nvPr>
            <p:ph type="dt" sz="half" idx="10"/>
          </p:nvPr>
        </p:nvSpPr>
        <p:spPr>
          <a:ln/>
        </p:spPr>
        <p:txBody>
          <a:bodyPr/>
          <a:lstStyle>
            <a:lvl1pPr>
              <a:defRPr/>
            </a:lvl1pPr>
          </a:lstStyle>
          <a:p>
            <a:pPr>
              <a:defRPr/>
            </a:pPr>
            <a:fld id="{EADFB824-85AA-43E9-B5C5-2F2AD06F4274}" type="datetime1">
              <a:rPr lang="zh-CN" altLang="en-US" smtClean="0"/>
              <a:pPr>
                <a:defRPr/>
              </a:pPr>
              <a:t>2014-2-17</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0390560-DE98-445F-9796-12D555D26978}" type="slidenum">
              <a:rPr lang="zh-CN" altLang="en-US"/>
              <a:pPr>
                <a:defRPr/>
              </a:pPr>
              <a:t>‹#›</a:t>
            </a:fld>
            <a:endParaRPr lang="en-US" altLang="zh-CN"/>
          </a:p>
        </p:txBody>
      </p:sp>
    </p:spTree>
    <p:extLst>
      <p:ext uri="{BB962C8B-B14F-4D97-AF65-F5344CB8AC3E}">
        <p14:creationId xmlns:p14="http://schemas.microsoft.com/office/powerpoint/2010/main" xmlns="" val="100679283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1888"/>
            <a:ext cx="7772400" cy="1135062"/>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占位符 3"/>
          <p:cNvSpPr>
            <a:spLocks noGrp="1" noChangeArrowheads="1"/>
          </p:cNvSpPr>
          <p:nvPr>
            <p:ph type="dt" sz="half" idx="10"/>
          </p:nvPr>
        </p:nvSpPr>
        <p:spPr>
          <a:ln/>
        </p:spPr>
        <p:txBody>
          <a:bodyPr/>
          <a:lstStyle>
            <a:lvl1pPr>
              <a:defRPr/>
            </a:lvl1pPr>
          </a:lstStyle>
          <a:p>
            <a:pPr>
              <a:defRPr/>
            </a:pPr>
            <a:fld id="{9F09D4D3-9E67-438F-A55E-360F217268B3}" type="datetime1">
              <a:rPr lang="zh-CN" altLang="en-US" smtClean="0"/>
              <a:pPr>
                <a:defRPr/>
              </a:pPr>
              <a:t>2014-2-17</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9EE7865-B452-46F6-8346-DA018242C78F}" type="slidenum">
              <a:rPr lang="zh-CN" altLang="en-US"/>
              <a:pPr>
                <a:defRPr/>
              </a:pPr>
              <a:t>‹#›</a:t>
            </a:fld>
            <a:endParaRPr lang="en-US" altLang="zh-CN"/>
          </a:p>
        </p:txBody>
      </p:sp>
    </p:spTree>
    <p:extLst>
      <p:ext uri="{BB962C8B-B14F-4D97-AF65-F5344CB8AC3E}">
        <p14:creationId xmlns:p14="http://schemas.microsoft.com/office/powerpoint/2010/main" xmlns="" val="110967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125538"/>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9313" y="1125538"/>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占位符 3"/>
          <p:cNvSpPr>
            <a:spLocks noGrp="1" noChangeArrowheads="1"/>
          </p:cNvSpPr>
          <p:nvPr>
            <p:ph type="dt" sz="half" idx="10"/>
          </p:nvPr>
        </p:nvSpPr>
        <p:spPr>
          <a:ln/>
        </p:spPr>
        <p:txBody>
          <a:bodyPr/>
          <a:lstStyle>
            <a:lvl1pPr>
              <a:defRPr/>
            </a:lvl1pPr>
          </a:lstStyle>
          <a:p>
            <a:pPr>
              <a:defRPr/>
            </a:pPr>
            <a:fld id="{A356A4D8-D0F1-4128-8CA8-6819350BB235}" type="datetime1">
              <a:rPr lang="zh-CN" altLang="en-US" smtClean="0"/>
              <a:pPr>
                <a:defRPr/>
              </a:pPr>
              <a:t>2014-2-17</a:t>
            </a:fld>
            <a:endParaRPr lang="en-US"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9EE086B-DB31-4724-A2AB-51284F2B3D01}" type="slidenum">
              <a:rPr lang="zh-CN" altLang="en-US"/>
              <a:pPr>
                <a:defRPr/>
              </a:pPr>
              <a:t>‹#›</a:t>
            </a:fld>
            <a:endParaRPr lang="en-US" altLang="zh-CN"/>
          </a:p>
        </p:txBody>
      </p:sp>
    </p:spTree>
    <p:extLst>
      <p:ext uri="{BB962C8B-B14F-4D97-AF65-F5344CB8AC3E}">
        <p14:creationId xmlns:p14="http://schemas.microsoft.com/office/powerpoint/2010/main" xmlns="" val="425418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525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占位符 3"/>
          <p:cNvSpPr>
            <a:spLocks noGrp="1" noChangeArrowheads="1"/>
          </p:cNvSpPr>
          <p:nvPr>
            <p:ph type="dt" sz="half" idx="10"/>
          </p:nvPr>
        </p:nvSpPr>
        <p:spPr>
          <a:ln/>
        </p:spPr>
        <p:txBody>
          <a:bodyPr/>
          <a:lstStyle>
            <a:lvl1pPr>
              <a:defRPr/>
            </a:lvl1pPr>
          </a:lstStyle>
          <a:p>
            <a:pPr>
              <a:defRPr/>
            </a:pPr>
            <a:fld id="{FB16F2FE-4F0B-4145-8F72-328FF5CAC0F5}" type="datetime1">
              <a:rPr lang="zh-CN" altLang="en-US" smtClean="0"/>
              <a:pPr>
                <a:defRPr/>
              </a:pPr>
              <a:t>2014-2-17</a:t>
            </a:fld>
            <a:endParaRPr lang="en-US" altLang="zh-CN"/>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1265863B-E397-4E02-A1C7-F20019762D21}" type="slidenum">
              <a:rPr lang="zh-CN" altLang="en-US"/>
              <a:pPr>
                <a:defRPr/>
              </a:pPr>
              <a:t>‹#›</a:t>
            </a:fld>
            <a:endParaRPr lang="en-US" altLang="zh-CN"/>
          </a:p>
        </p:txBody>
      </p:sp>
    </p:spTree>
    <p:extLst>
      <p:ext uri="{BB962C8B-B14F-4D97-AF65-F5344CB8AC3E}">
        <p14:creationId xmlns:p14="http://schemas.microsoft.com/office/powerpoint/2010/main" xmlns="" val="10529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占位符 3"/>
          <p:cNvSpPr>
            <a:spLocks noGrp="1" noChangeArrowheads="1"/>
          </p:cNvSpPr>
          <p:nvPr>
            <p:ph type="dt" sz="half" idx="10"/>
          </p:nvPr>
        </p:nvSpPr>
        <p:spPr>
          <a:ln/>
        </p:spPr>
        <p:txBody>
          <a:bodyPr/>
          <a:lstStyle>
            <a:lvl1pPr>
              <a:defRPr/>
            </a:lvl1pPr>
          </a:lstStyle>
          <a:p>
            <a:pPr>
              <a:defRPr/>
            </a:pPr>
            <a:fld id="{74C21FF2-E62B-4EFB-99C1-6D78C57510E1}" type="datetime1">
              <a:rPr lang="zh-CN" altLang="en-US" smtClean="0"/>
              <a:pPr>
                <a:defRPr/>
              </a:pPr>
              <a:t>2014-2-17</a:t>
            </a:fld>
            <a:endParaRPr lang="en-US" altLang="zh-CN"/>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E65AC2B-6A1E-49BD-A393-CB811142EDC9}" type="slidenum">
              <a:rPr lang="zh-CN" altLang="en-US"/>
              <a:pPr>
                <a:defRPr/>
              </a:pPr>
              <a:t>‹#›</a:t>
            </a:fld>
            <a:endParaRPr lang="en-US" altLang="zh-CN"/>
          </a:p>
        </p:txBody>
      </p:sp>
    </p:spTree>
    <p:extLst>
      <p:ext uri="{BB962C8B-B14F-4D97-AF65-F5344CB8AC3E}">
        <p14:creationId xmlns:p14="http://schemas.microsoft.com/office/powerpoint/2010/main" xmlns="" val="381773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1071DA55-2D5A-425F-BACB-FFC836B0B264}" type="datetime1">
              <a:rPr lang="zh-CN" altLang="en-US" smtClean="0"/>
              <a:pPr>
                <a:defRPr/>
              </a:pPr>
              <a:t>2014-2-17</a:t>
            </a:fld>
            <a:endParaRPr lang="en-US" altLang="zh-CN"/>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00AFC116-687D-4948-9366-CE52F7A29AA8}" type="slidenum">
              <a:rPr lang="zh-CN" altLang="en-US"/>
              <a:pPr>
                <a:defRPr/>
              </a:pPr>
              <a:t>‹#›</a:t>
            </a:fld>
            <a:endParaRPr lang="en-US" altLang="zh-CN"/>
          </a:p>
        </p:txBody>
      </p:sp>
    </p:spTree>
    <p:extLst>
      <p:ext uri="{BB962C8B-B14F-4D97-AF65-F5344CB8AC3E}">
        <p14:creationId xmlns:p14="http://schemas.microsoft.com/office/powerpoint/2010/main" xmlns="" val="179601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7013"/>
            <a:ext cx="3008313" cy="968375"/>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占位符 3"/>
          <p:cNvSpPr>
            <a:spLocks noGrp="1" noChangeArrowheads="1"/>
          </p:cNvSpPr>
          <p:nvPr>
            <p:ph type="dt" sz="half" idx="10"/>
          </p:nvPr>
        </p:nvSpPr>
        <p:spPr>
          <a:ln/>
        </p:spPr>
        <p:txBody>
          <a:bodyPr/>
          <a:lstStyle>
            <a:lvl1pPr>
              <a:defRPr/>
            </a:lvl1pPr>
          </a:lstStyle>
          <a:p>
            <a:pPr>
              <a:defRPr/>
            </a:pPr>
            <a:fld id="{B300E8F0-9A61-40CB-99CE-AA1063EF7F42}" type="datetime1">
              <a:rPr lang="zh-CN" altLang="en-US" smtClean="0"/>
              <a:pPr>
                <a:defRPr/>
              </a:pPr>
              <a:t>2014-2-17</a:t>
            </a:fld>
            <a:endParaRPr lang="en-US"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B2D1DFF-A2C0-4F88-BC75-841FEED229CD}" type="slidenum">
              <a:rPr lang="zh-CN" altLang="en-US"/>
              <a:pPr>
                <a:defRPr/>
              </a:pPr>
              <a:t>‹#›</a:t>
            </a:fld>
            <a:endParaRPr lang="en-US" altLang="zh-CN"/>
          </a:p>
        </p:txBody>
      </p:sp>
    </p:spTree>
    <p:extLst>
      <p:ext uri="{BB962C8B-B14F-4D97-AF65-F5344CB8AC3E}">
        <p14:creationId xmlns:p14="http://schemas.microsoft.com/office/powerpoint/2010/main" xmlns="" val="20389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0500"/>
            <a:ext cx="5486400" cy="473075"/>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占位符 3"/>
          <p:cNvSpPr>
            <a:spLocks noGrp="1" noChangeArrowheads="1"/>
          </p:cNvSpPr>
          <p:nvPr>
            <p:ph type="dt" sz="half" idx="10"/>
          </p:nvPr>
        </p:nvSpPr>
        <p:spPr>
          <a:ln/>
        </p:spPr>
        <p:txBody>
          <a:bodyPr/>
          <a:lstStyle>
            <a:lvl1pPr>
              <a:defRPr/>
            </a:lvl1pPr>
          </a:lstStyle>
          <a:p>
            <a:pPr>
              <a:defRPr/>
            </a:pPr>
            <a:fld id="{0D6C6556-6B9F-4B1F-A9EA-AF097DAC3104}" type="datetime1">
              <a:rPr lang="zh-CN" altLang="en-US" smtClean="0"/>
              <a:pPr>
                <a:defRPr/>
              </a:pPr>
              <a:t>2014-2-17</a:t>
            </a:fld>
            <a:endParaRPr lang="en-US"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0186377-8FE2-4327-929B-531B50AC3C56}" type="slidenum">
              <a:rPr lang="zh-CN" altLang="en-US"/>
              <a:pPr>
                <a:defRPr/>
              </a:pPr>
              <a:t>‹#›</a:t>
            </a:fld>
            <a:endParaRPr lang="en-US" altLang="zh-CN"/>
          </a:p>
        </p:txBody>
      </p:sp>
    </p:spTree>
    <p:extLst>
      <p:ext uri="{BB962C8B-B14F-4D97-AF65-F5344CB8AC3E}">
        <p14:creationId xmlns:p14="http://schemas.microsoft.com/office/powerpoint/2010/main" xmlns="" val="74115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395288" y="96838"/>
            <a:ext cx="822960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1"/>
          </p:nvPr>
        </p:nvSpPr>
        <p:spPr bwMode="auto">
          <a:xfrm>
            <a:off x="468313" y="1125538"/>
            <a:ext cx="8229600"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3"/>
          <p:cNvSpPr>
            <a:spLocks noGrp="1" noChangeArrowheads="1"/>
          </p:cNvSpPr>
          <p:nvPr>
            <p:ph type="dt" sz="half" idx="2"/>
          </p:nvPr>
        </p:nvSpPr>
        <p:spPr bwMode="auto">
          <a:xfrm>
            <a:off x="457200" y="5203825"/>
            <a:ext cx="2133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ea typeface="+mn-ea"/>
              </a:defRPr>
            </a:lvl1pPr>
          </a:lstStyle>
          <a:p>
            <a:pPr>
              <a:defRPr/>
            </a:pPr>
            <a:fld id="{46F98EA8-7715-49A0-AE65-3D4F9C515674}" type="datetime1">
              <a:rPr lang="zh-CN" altLang="en-US" smtClean="0"/>
              <a:pPr>
                <a:defRPr/>
              </a:pPr>
              <a:t>2014-2-17</a:t>
            </a:fld>
            <a:endParaRPr lang="en-US" altLang="zh-CN"/>
          </a:p>
        </p:txBody>
      </p:sp>
      <p:sp>
        <p:nvSpPr>
          <p:cNvPr id="1029" name="页脚占位符 4"/>
          <p:cNvSpPr>
            <a:spLocks noGrp="1" noChangeArrowheads="1"/>
          </p:cNvSpPr>
          <p:nvPr>
            <p:ph type="ftr" sz="quarter" idx="3"/>
          </p:nvPr>
        </p:nvSpPr>
        <p:spPr bwMode="auto">
          <a:xfrm>
            <a:off x="3124200" y="5203825"/>
            <a:ext cx="2895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ea typeface="+mn-ea"/>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553200" y="5203825"/>
            <a:ext cx="2133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ea typeface="+mn-ea"/>
              </a:defRPr>
            </a:lvl1pPr>
          </a:lstStyle>
          <a:p>
            <a:pPr>
              <a:defRPr/>
            </a:pPr>
            <a:fld id="{FD6A9281-0C62-4286-9B49-3ED6729CFCEF}"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ea typeface="黑体" pitchFamily="49" charset="-122"/>
        </a:defRPr>
      </a:lvl2pPr>
      <a:lvl3pPr algn="l" rtl="0" eaLnBrk="0" fontAlgn="base" hangingPunct="0">
        <a:spcBef>
          <a:spcPct val="0"/>
        </a:spcBef>
        <a:spcAft>
          <a:spcPct val="0"/>
        </a:spcAft>
        <a:defRPr sz="2400" b="1">
          <a:solidFill>
            <a:schemeClr val="tx1"/>
          </a:solidFill>
          <a:latin typeface="Arial" pitchFamily="34" charset="0"/>
          <a:ea typeface="黑体" pitchFamily="49" charset="-122"/>
        </a:defRPr>
      </a:lvl3pPr>
      <a:lvl4pPr algn="l" rtl="0" eaLnBrk="0" fontAlgn="base" hangingPunct="0">
        <a:spcBef>
          <a:spcPct val="0"/>
        </a:spcBef>
        <a:spcAft>
          <a:spcPct val="0"/>
        </a:spcAft>
        <a:defRPr sz="2400" b="1">
          <a:solidFill>
            <a:schemeClr val="tx1"/>
          </a:solidFill>
          <a:latin typeface="Arial" pitchFamily="34" charset="0"/>
          <a:ea typeface="黑体" pitchFamily="49" charset="-122"/>
        </a:defRPr>
      </a:lvl4pPr>
      <a:lvl5pPr algn="l" rtl="0" eaLnBrk="0" fontAlgn="base" hangingPunct="0">
        <a:spcBef>
          <a:spcPct val="0"/>
        </a:spcBef>
        <a:spcAft>
          <a:spcPct val="0"/>
        </a:spcAft>
        <a:defRPr sz="2400" b="1">
          <a:solidFill>
            <a:schemeClr val="tx1"/>
          </a:solidFill>
          <a:latin typeface="Arial" pitchFamily="34" charset="0"/>
          <a:ea typeface="黑体" pitchFamily="49" charset="-122"/>
        </a:defRPr>
      </a:lvl5pPr>
      <a:lvl6pPr marL="457200" algn="l" rtl="0" eaLnBrk="0" fontAlgn="base" hangingPunct="0">
        <a:spcBef>
          <a:spcPct val="0"/>
        </a:spcBef>
        <a:spcAft>
          <a:spcPct val="0"/>
        </a:spcAft>
        <a:defRPr sz="2400" b="1">
          <a:solidFill>
            <a:schemeClr val="tx1"/>
          </a:solidFill>
          <a:latin typeface="Arial" pitchFamily="34" charset="0"/>
          <a:ea typeface="黑体" pitchFamily="49" charset="-122"/>
        </a:defRPr>
      </a:lvl6pPr>
      <a:lvl7pPr marL="914400" algn="l" rtl="0" eaLnBrk="0" fontAlgn="base" hangingPunct="0">
        <a:spcBef>
          <a:spcPct val="0"/>
        </a:spcBef>
        <a:spcAft>
          <a:spcPct val="0"/>
        </a:spcAft>
        <a:defRPr sz="2400" b="1">
          <a:solidFill>
            <a:schemeClr val="tx1"/>
          </a:solidFill>
          <a:latin typeface="Arial" pitchFamily="34" charset="0"/>
          <a:ea typeface="黑体" pitchFamily="49" charset="-122"/>
        </a:defRPr>
      </a:lvl7pPr>
      <a:lvl8pPr marL="1371600" algn="l" rtl="0" eaLnBrk="0" fontAlgn="base" hangingPunct="0">
        <a:spcBef>
          <a:spcPct val="0"/>
        </a:spcBef>
        <a:spcAft>
          <a:spcPct val="0"/>
        </a:spcAft>
        <a:defRPr sz="2400" b="1">
          <a:solidFill>
            <a:schemeClr val="tx1"/>
          </a:solidFill>
          <a:latin typeface="Arial" pitchFamily="34" charset="0"/>
          <a:ea typeface="黑体" pitchFamily="49" charset="-122"/>
        </a:defRPr>
      </a:lvl8pPr>
      <a:lvl9pPr marL="1828800" algn="l" rtl="0" eaLnBrk="0" fontAlgn="base" hangingPunct="0">
        <a:spcBef>
          <a:spcPct val="0"/>
        </a:spcBef>
        <a:spcAft>
          <a:spcPct val="0"/>
        </a:spcAft>
        <a:defRPr sz="2400" b="1">
          <a:solidFill>
            <a:schemeClr val="tx1"/>
          </a:solidFill>
          <a:latin typeface="Arial" pitchFamily="34" charset="0"/>
          <a:ea typeface="黑体" pitchFamily="49" charset="-122"/>
        </a:defRPr>
      </a:lvl9pPr>
    </p:titleStyle>
    <p:bodyStyle>
      <a:lvl1pPr marL="342900" indent="-342900" algn="l" rtl="0" eaLnBrk="0" fontAlgn="base" hangingPunct="0">
        <a:spcBef>
          <a:spcPct val="20000"/>
        </a:spcBef>
        <a:spcAft>
          <a:spcPct val="0"/>
        </a:spcAft>
        <a:buFont typeface="Wingdings" pitchFamily="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n"/>
        <a:defRPr>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u"/>
        <a:defRPr sz="16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5pPr>
      <a:lvl6pPr marL="25146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6pPr>
      <a:lvl7pPr marL="29718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7pPr>
      <a:lvl8pPr marL="34290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8pPr>
      <a:lvl9pPr marL="38862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395288" y="96838"/>
            <a:ext cx="822960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noChangeArrowheads="1"/>
          </p:cNvSpPr>
          <p:nvPr>
            <p:ph type="body" idx="1"/>
          </p:nvPr>
        </p:nvSpPr>
        <p:spPr bwMode="auto">
          <a:xfrm>
            <a:off x="468313" y="1125538"/>
            <a:ext cx="8229600"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2" name="日期占位符 3"/>
          <p:cNvSpPr>
            <a:spLocks noGrp="1" noChangeArrowheads="1"/>
          </p:cNvSpPr>
          <p:nvPr>
            <p:ph type="dt" sz="half" idx="2"/>
          </p:nvPr>
        </p:nvSpPr>
        <p:spPr bwMode="auto">
          <a:xfrm>
            <a:off x="457200" y="5203825"/>
            <a:ext cx="2133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ea typeface="+mn-ea"/>
              </a:defRPr>
            </a:lvl1pPr>
          </a:lstStyle>
          <a:p>
            <a:pPr>
              <a:defRPr/>
            </a:pPr>
            <a:fld id="{59DE9C15-3EE8-4C9B-8F5B-1049DC42CC13}" type="datetime1">
              <a:rPr lang="zh-CN" altLang="en-US" smtClean="0"/>
              <a:pPr>
                <a:defRPr/>
              </a:pPr>
              <a:t>2014-2-17</a:t>
            </a:fld>
            <a:endParaRPr lang="en-US" altLang="zh-CN"/>
          </a:p>
        </p:txBody>
      </p:sp>
      <p:sp>
        <p:nvSpPr>
          <p:cNvPr id="2053" name="页脚占位符 4"/>
          <p:cNvSpPr>
            <a:spLocks noGrp="1" noChangeArrowheads="1"/>
          </p:cNvSpPr>
          <p:nvPr>
            <p:ph type="ftr" sz="quarter" idx="3"/>
          </p:nvPr>
        </p:nvSpPr>
        <p:spPr bwMode="auto">
          <a:xfrm>
            <a:off x="3124200" y="5203825"/>
            <a:ext cx="2895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ea typeface="+mn-ea"/>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6553200" y="5203825"/>
            <a:ext cx="2133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ea typeface="+mn-ea"/>
              </a:defRPr>
            </a:lvl1pPr>
          </a:lstStyle>
          <a:p>
            <a:pPr>
              <a:defRPr/>
            </a:pPr>
            <a:fld id="{0D66FAE0-F298-4F53-B4D5-3AAA0B86CA64}"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slow"/>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ea typeface="黑体" pitchFamily="49" charset="-122"/>
        </a:defRPr>
      </a:lvl2pPr>
      <a:lvl3pPr algn="l" rtl="0" eaLnBrk="0" fontAlgn="base" hangingPunct="0">
        <a:spcBef>
          <a:spcPct val="0"/>
        </a:spcBef>
        <a:spcAft>
          <a:spcPct val="0"/>
        </a:spcAft>
        <a:defRPr sz="2400" b="1">
          <a:solidFill>
            <a:schemeClr val="tx1"/>
          </a:solidFill>
          <a:latin typeface="Arial" pitchFamily="34" charset="0"/>
          <a:ea typeface="黑体" pitchFamily="49" charset="-122"/>
        </a:defRPr>
      </a:lvl3pPr>
      <a:lvl4pPr algn="l" rtl="0" eaLnBrk="0" fontAlgn="base" hangingPunct="0">
        <a:spcBef>
          <a:spcPct val="0"/>
        </a:spcBef>
        <a:spcAft>
          <a:spcPct val="0"/>
        </a:spcAft>
        <a:defRPr sz="2400" b="1">
          <a:solidFill>
            <a:schemeClr val="tx1"/>
          </a:solidFill>
          <a:latin typeface="Arial" pitchFamily="34" charset="0"/>
          <a:ea typeface="黑体" pitchFamily="49" charset="-122"/>
        </a:defRPr>
      </a:lvl4pPr>
      <a:lvl5pPr algn="l" rtl="0" eaLnBrk="0" fontAlgn="base" hangingPunct="0">
        <a:spcBef>
          <a:spcPct val="0"/>
        </a:spcBef>
        <a:spcAft>
          <a:spcPct val="0"/>
        </a:spcAft>
        <a:defRPr sz="2400" b="1">
          <a:solidFill>
            <a:schemeClr val="tx1"/>
          </a:solidFill>
          <a:latin typeface="Arial" pitchFamily="34" charset="0"/>
          <a:ea typeface="黑体" pitchFamily="49" charset="-122"/>
        </a:defRPr>
      </a:lvl5pPr>
      <a:lvl6pPr marL="457200" algn="l" rtl="0" eaLnBrk="0" fontAlgn="base" hangingPunct="0">
        <a:spcBef>
          <a:spcPct val="0"/>
        </a:spcBef>
        <a:spcAft>
          <a:spcPct val="0"/>
        </a:spcAft>
        <a:defRPr sz="2400" b="1">
          <a:solidFill>
            <a:schemeClr val="tx1"/>
          </a:solidFill>
          <a:latin typeface="Arial" pitchFamily="34" charset="0"/>
          <a:ea typeface="黑体" pitchFamily="49" charset="-122"/>
        </a:defRPr>
      </a:lvl6pPr>
      <a:lvl7pPr marL="914400" algn="l" rtl="0" eaLnBrk="0" fontAlgn="base" hangingPunct="0">
        <a:spcBef>
          <a:spcPct val="0"/>
        </a:spcBef>
        <a:spcAft>
          <a:spcPct val="0"/>
        </a:spcAft>
        <a:defRPr sz="2400" b="1">
          <a:solidFill>
            <a:schemeClr val="tx1"/>
          </a:solidFill>
          <a:latin typeface="Arial" pitchFamily="34" charset="0"/>
          <a:ea typeface="黑体" pitchFamily="49" charset="-122"/>
        </a:defRPr>
      </a:lvl7pPr>
      <a:lvl8pPr marL="1371600" algn="l" rtl="0" eaLnBrk="0" fontAlgn="base" hangingPunct="0">
        <a:spcBef>
          <a:spcPct val="0"/>
        </a:spcBef>
        <a:spcAft>
          <a:spcPct val="0"/>
        </a:spcAft>
        <a:defRPr sz="2400" b="1">
          <a:solidFill>
            <a:schemeClr val="tx1"/>
          </a:solidFill>
          <a:latin typeface="Arial" pitchFamily="34" charset="0"/>
          <a:ea typeface="黑体" pitchFamily="49" charset="-122"/>
        </a:defRPr>
      </a:lvl8pPr>
      <a:lvl9pPr marL="1828800" algn="l" rtl="0" eaLnBrk="0" fontAlgn="base" hangingPunct="0">
        <a:spcBef>
          <a:spcPct val="0"/>
        </a:spcBef>
        <a:spcAft>
          <a:spcPct val="0"/>
        </a:spcAft>
        <a:defRPr sz="2400" b="1">
          <a:solidFill>
            <a:schemeClr val="tx1"/>
          </a:solidFill>
          <a:latin typeface="Arial" pitchFamily="34" charset="0"/>
          <a:ea typeface="黑体" pitchFamily="49" charset="-122"/>
        </a:defRPr>
      </a:lvl9pPr>
    </p:titleStyle>
    <p:bodyStyle>
      <a:lvl1pPr marL="342900" indent="-342900" algn="l" rtl="0" eaLnBrk="0" fontAlgn="base" hangingPunct="0">
        <a:spcBef>
          <a:spcPct val="20000"/>
        </a:spcBef>
        <a:spcAft>
          <a:spcPct val="0"/>
        </a:spcAft>
        <a:buFont typeface="Wingdings" pitchFamily="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n"/>
        <a:defRPr>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u"/>
        <a:defRPr sz="16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5pPr>
      <a:lvl6pPr marL="25146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6pPr>
      <a:lvl7pPr marL="29718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7pPr>
      <a:lvl8pPr marL="34290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8pPr>
      <a:lvl9pPr marL="38862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sfaa.gov.tw/indicators7/index.jhtml" TargetMode="External"/><Relationship Id="rId3" Type="http://schemas.openxmlformats.org/officeDocument/2006/relationships/hyperlink" Target="http://www.sfaa.gov.tw/indicators2/index.jhtml" TargetMode="External"/><Relationship Id="rId7" Type="http://schemas.openxmlformats.org/officeDocument/2006/relationships/hyperlink" Target="http://www.sfaa.gov.tw/indicators6/index.jhtml" TargetMode="External"/><Relationship Id="rId2" Type="http://schemas.openxmlformats.org/officeDocument/2006/relationships/hyperlink" Target="http://www.sfaa.gov.tw/indicators1/index.jhtml" TargetMode="External"/><Relationship Id="rId1" Type="http://schemas.openxmlformats.org/officeDocument/2006/relationships/slideLayout" Target="../slideLayouts/slideLayout2.xml"/><Relationship Id="rId6" Type="http://schemas.openxmlformats.org/officeDocument/2006/relationships/hyperlink" Target="http://www.sfaa.gov.tw/indicators5/index.jhtml" TargetMode="External"/><Relationship Id="rId5" Type="http://schemas.openxmlformats.org/officeDocument/2006/relationships/hyperlink" Target="http://www.sfaa.gov.tw/indicators4/index.jhtml" TargetMode="External"/><Relationship Id="rId10" Type="http://schemas.openxmlformats.org/officeDocument/2006/relationships/hyperlink" Target="http://www.sfaa.gov.tw/indicators9/index.jhtml" TargetMode="External"/><Relationship Id="rId4" Type="http://schemas.openxmlformats.org/officeDocument/2006/relationships/hyperlink" Target="http://www.sfaa.gov.tw/indicators3/index.jhtml" TargetMode="External"/><Relationship Id="rId9" Type="http://schemas.openxmlformats.org/officeDocument/2006/relationships/hyperlink" Target="http://www.sfaa.gov.tw/indicators8/index.j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3059832" y="2137420"/>
            <a:ext cx="625760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4800" b="1" dirty="0" smtClean="0">
                <a:solidFill>
                  <a:schemeClr val="tx2"/>
                </a:solidFill>
                <a:latin typeface="Bodoni MT Black" pitchFamily="18" charset="0"/>
              </a:rPr>
              <a:t>兒少福利服務新趨勢</a:t>
            </a:r>
            <a:endParaRPr lang="zh-CN" altLang="en-US" sz="4800" b="1" dirty="0">
              <a:solidFill>
                <a:schemeClr val="tx2"/>
              </a:solidFill>
              <a:latin typeface="Bodoni MT Black" pitchFamily="18" charset="0"/>
            </a:endParaRPr>
          </a:p>
        </p:txBody>
      </p:sp>
      <p:sp>
        <p:nvSpPr>
          <p:cNvPr id="3076" name="文字方塊 1"/>
          <p:cNvSpPr txBox="1">
            <a:spLocks noChangeArrowheads="1"/>
          </p:cNvSpPr>
          <p:nvPr/>
        </p:nvSpPr>
        <p:spPr bwMode="auto">
          <a:xfrm>
            <a:off x="5703888" y="5089525"/>
            <a:ext cx="335756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TW" altLang="en-US" sz="2200" dirty="0" smtClean="0">
                <a:ea typeface="Microsoft YaHei" pitchFamily="34" charset="-122"/>
              </a:rPr>
              <a:t>引導討論人</a:t>
            </a:r>
            <a:r>
              <a:rPr lang="en-US" altLang="zh-TW" sz="2200" dirty="0" smtClean="0">
                <a:ea typeface="Microsoft YaHei" pitchFamily="34" charset="-122"/>
              </a:rPr>
              <a:t>:</a:t>
            </a:r>
            <a:r>
              <a:rPr lang="zh-TW" altLang="en-US" sz="2200" dirty="0" smtClean="0">
                <a:ea typeface="Microsoft YaHei" pitchFamily="34" charset="-122"/>
              </a:rPr>
              <a:t>王文瑛</a:t>
            </a:r>
            <a:endParaRPr lang="zh-TW" altLang="en-US" sz="2200" dirty="0">
              <a:ea typeface="Microsoft YaHei" pitchFamily="34" charset="-122"/>
            </a:endParaRPr>
          </a:p>
        </p:txBody>
      </p:sp>
      <p:sp>
        <p:nvSpPr>
          <p:cNvPr id="2" name="投影片編號版面配置區 1"/>
          <p:cNvSpPr>
            <a:spLocks noGrp="1"/>
          </p:cNvSpPr>
          <p:nvPr>
            <p:ph type="sldNum" sz="quarter" idx="12"/>
          </p:nvPr>
        </p:nvSpPr>
        <p:spPr/>
        <p:txBody>
          <a:bodyPr/>
          <a:lstStyle/>
          <a:p>
            <a:pPr>
              <a:defRPr/>
            </a:pPr>
            <a:fld id="{7A28924D-E266-4A79-8A2C-C79280AAC5E7}" type="slidenum">
              <a:rPr lang="zh-CN" altLang="en-US" smtClean="0"/>
              <a:pPr>
                <a:defRPr/>
              </a:pPr>
              <a:t>1</a:t>
            </a:fld>
            <a:endParaRPr lang="en-US" altLang="zh-C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3200" dirty="0" smtClean="0"/>
              <a:t>避免綠色缺乏症候群</a:t>
            </a:r>
            <a:endParaRPr lang="zh-TW" altLang="en-US" sz="3200" dirty="0"/>
          </a:p>
        </p:txBody>
      </p:sp>
      <p:sp>
        <p:nvSpPr>
          <p:cNvPr id="3" name="內容版面配置區 2"/>
          <p:cNvSpPr>
            <a:spLocks noGrp="1"/>
          </p:cNvSpPr>
          <p:nvPr>
            <p:ph idx="1"/>
          </p:nvPr>
        </p:nvSpPr>
        <p:spPr/>
        <p:txBody>
          <a:bodyPr/>
          <a:lstStyle/>
          <a:p>
            <a:r>
              <a:rPr lang="zh-TW" altLang="en-US" dirty="0" smtClean="0">
                <a:latin typeface="+mn-ea"/>
              </a:rPr>
              <a:t>現代兒少常見的狀態</a:t>
            </a:r>
            <a:endParaRPr lang="en-US" altLang="zh-TW" dirty="0" smtClean="0">
              <a:latin typeface="+mn-ea"/>
            </a:endParaRPr>
          </a:p>
          <a:p>
            <a:pPr>
              <a:buNone/>
            </a:pPr>
            <a:r>
              <a:rPr lang="zh-TW" altLang="en-US" dirty="0" smtClean="0">
                <a:latin typeface="+mn-ea"/>
              </a:rPr>
              <a:t>   近視</a:t>
            </a:r>
            <a:r>
              <a:rPr lang="en-US" altLang="zh-TW" dirty="0" smtClean="0">
                <a:latin typeface="+mn-ea"/>
              </a:rPr>
              <a:t>.</a:t>
            </a:r>
            <a:r>
              <a:rPr lang="zh-TW" altLang="en-US" dirty="0" smtClean="0">
                <a:latin typeface="+mn-ea"/>
              </a:rPr>
              <a:t>電玩症候群</a:t>
            </a:r>
            <a:r>
              <a:rPr lang="en-US" altLang="zh-TW" dirty="0" smtClean="0">
                <a:latin typeface="+mn-ea"/>
              </a:rPr>
              <a:t>.</a:t>
            </a:r>
            <a:r>
              <a:rPr lang="zh-TW" altLang="en-US" dirty="0" smtClean="0">
                <a:latin typeface="+mn-ea"/>
              </a:rPr>
              <a:t>網路成癮</a:t>
            </a:r>
            <a:r>
              <a:rPr lang="en-US" altLang="zh-TW" dirty="0" smtClean="0">
                <a:latin typeface="+mn-ea"/>
              </a:rPr>
              <a:t>.</a:t>
            </a:r>
            <a:r>
              <a:rPr lang="zh-TW" altLang="en-US" dirty="0" smtClean="0">
                <a:latin typeface="+mn-ea"/>
              </a:rPr>
              <a:t>高樓綜合症</a:t>
            </a:r>
            <a:r>
              <a:rPr lang="en-US" altLang="zh-TW" dirty="0" smtClean="0">
                <a:latin typeface="+mn-ea"/>
              </a:rPr>
              <a:t>.</a:t>
            </a:r>
            <a:r>
              <a:rPr lang="zh-TW" altLang="en-US" dirty="0" smtClean="0">
                <a:latin typeface="+mn-ea"/>
              </a:rPr>
              <a:t>兒童人群孤獨症</a:t>
            </a:r>
            <a:r>
              <a:rPr lang="en-US" altLang="zh-TW" dirty="0" smtClean="0">
                <a:latin typeface="+mn-ea"/>
              </a:rPr>
              <a:t>.</a:t>
            </a:r>
            <a:r>
              <a:rPr lang="zh-TW" altLang="en-US" dirty="0" smtClean="0">
                <a:latin typeface="+mn-ea"/>
              </a:rPr>
              <a:t>兒少肥胖</a:t>
            </a:r>
            <a:r>
              <a:rPr lang="en-US" altLang="zh-TW" dirty="0" smtClean="0">
                <a:latin typeface="+mn-ea"/>
              </a:rPr>
              <a:t>.</a:t>
            </a:r>
            <a:r>
              <a:rPr lang="zh-TW" altLang="en-US" dirty="0" smtClean="0">
                <a:latin typeface="+mn-ea"/>
              </a:rPr>
              <a:t>兒童高血壓</a:t>
            </a:r>
            <a:r>
              <a:rPr lang="en-US" altLang="zh-TW" dirty="0" smtClean="0">
                <a:latin typeface="+mn-ea"/>
              </a:rPr>
              <a:t>.</a:t>
            </a:r>
            <a:r>
              <a:rPr lang="zh-TW" altLang="en-US" dirty="0" smtClean="0">
                <a:latin typeface="+mn-ea"/>
              </a:rPr>
              <a:t>兒童糖尿病</a:t>
            </a:r>
            <a:r>
              <a:rPr lang="en-US" altLang="zh-TW" dirty="0" smtClean="0">
                <a:latin typeface="+mn-ea"/>
              </a:rPr>
              <a:t>.</a:t>
            </a:r>
            <a:r>
              <a:rPr lang="zh-TW" altLang="en-US" dirty="0" smtClean="0">
                <a:latin typeface="+mn-ea"/>
              </a:rPr>
              <a:t>呆板冷漠症</a:t>
            </a:r>
            <a:r>
              <a:rPr lang="en-US" altLang="zh-TW" dirty="0" smtClean="0">
                <a:latin typeface="+mn-ea"/>
              </a:rPr>
              <a:t>……</a:t>
            </a:r>
          </a:p>
          <a:p>
            <a:pPr>
              <a:buNone/>
            </a:pPr>
            <a:endParaRPr lang="en-US" altLang="zh-TW" dirty="0" smtClean="0">
              <a:latin typeface="+mn-ea"/>
            </a:endParaRPr>
          </a:p>
          <a:p>
            <a:pPr>
              <a:buNone/>
            </a:pPr>
            <a:r>
              <a:rPr lang="zh-TW" altLang="en-US" dirty="0" smtClean="0">
                <a:solidFill>
                  <a:srgbClr val="00B050"/>
                </a:solidFill>
                <a:latin typeface="+mn-ea"/>
              </a:rPr>
              <a:t>生命的</a:t>
            </a:r>
            <a:r>
              <a:rPr lang="zh-TW" altLang="en-US" dirty="0" smtClean="0">
                <a:solidFill>
                  <a:srgbClr val="00B050"/>
                </a:solidFill>
                <a:latin typeface="+mn-ea"/>
              </a:rPr>
              <a:t>搖籃</a:t>
            </a:r>
            <a:r>
              <a:rPr lang="zh-TW" altLang="en-US" dirty="0" smtClean="0">
                <a:solidFill>
                  <a:srgbClr val="00B050"/>
                </a:solidFill>
                <a:latin typeface="+mn-ea"/>
              </a:rPr>
              <a:t>是</a:t>
            </a:r>
            <a:r>
              <a:rPr lang="zh-TW" altLang="en-US" dirty="0" smtClean="0">
                <a:solidFill>
                  <a:srgbClr val="00B050"/>
                </a:solidFill>
                <a:latin typeface="+mn-ea"/>
              </a:rPr>
              <a:t>綠色</a:t>
            </a:r>
            <a:r>
              <a:rPr lang="zh-TW" altLang="en-US" dirty="0" smtClean="0">
                <a:solidFill>
                  <a:srgbClr val="00B050"/>
                </a:solidFill>
                <a:latin typeface="+mn-ea"/>
              </a:rPr>
              <a:t>編織起來</a:t>
            </a:r>
            <a:r>
              <a:rPr lang="zh-TW" altLang="en-US" dirty="0" smtClean="0">
                <a:solidFill>
                  <a:srgbClr val="00B050"/>
                </a:solidFill>
                <a:latin typeface="+mn-ea"/>
              </a:rPr>
              <a:t>的</a:t>
            </a:r>
            <a:r>
              <a:rPr lang="en-US" altLang="zh-TW" dirty="0" smtClean="0">
                <a:solidFill>
                  <a:srgbClr val="00B050"/>
                </a:solidFill>
                <a:latin typeface="+mn-ea"/>
              </a:rPr>
              <a:t>-</a:t>
            </a:r>
            <a:r>
              <a:rPr lang="zh-TW" altLang="en-US" dirty="0" smtClean="0">
                <a:solidFill>
                  <a:srgbClr val="00B050"/>
                </a:solidFill>
                <a:latin typeface="+mn-ea"/>
              </a:rPr>
              <a:t>人從森林走出來</a:t>
            </a:r>
            <a:endParaRPr lang="en-US" altLang="zh-TW" dirty="0" smtClean="0">
              <a:solidFill>
                <a:srgbClr val="00B050"/>
              </a:solidFill>
              <a:latin typeface="+mn-ea"/>
            </a:endParaRPr>
          </a:p>
          <a:p>
            <a:pPr>
              <a:buNone/>
            </a:pPr>
            <a:endParaRPr lang="en-US" altLang="zh-TW" dirty="0" smtClean="0">
              <a:solidFill>
                <a:srgbClr val="00B050"/>
              </a:solidFill>
              <a:latin typeface="+mn-ea"/>
            </a:endParaRPr>
          </a:p>
          <a:p>
            <a:pPr>
              <a:buNone/>
            </a:pPr>
            <a:r>
              <a:rPr lang="zh-TW" altLang="en-US" dirty="0" smtClean="0">
                <a:solidFill>
                  <a:srgbClr val="00B050"/>
                </a:solidFill>
                <a:latin typeface="+mn-ea"/>
              </a:rPr>
              <a:t>注意力集中與身心平衡</a:t>
            </a:r>
            <a:endParaRPr lang="en-US" altLang="zh-TW" dirty="0" smtClean="0">
              <a:solidFill>
                <a:srgbClr val="00B050"/>
              </a:solidFill>
              <a:latin typeface="+mn-ea"/>
            </a:endParaRPr>
          </a:p>
          <a:p>
            <a:pPr>
              <a:buNone/>
            </a:pPr>
            <a:endParaRPr lang="en-US" altLang="zh-TW" dirty="0" smtClean="0">
              <a:solidFill>
                <a:srgbClr val="00B050"/>
              </a:solidFill>
              <a:latin typeface="+mn-ea"/>
            </a:endParaRPr>
          </a:p>
          <a:p>
            <a:pPr>
              <a:buNone/>
            </a:pPr>
            <a:r>
              <a:rPr lang="zh-TW" altLang="en-US" dirty="0" smtClean="0">
                <a:solidFill>
                  <a:srgbClr val="00B050"/>
                </a:solidFill>
                <a:latin typeface="+mn-ea"/>
              </a:rPr>
              <a:t>如何推動綠文化</a:t>
            </a:r>
            <a:endParaRPr lang="en-US" altLang="zh-TW" dirty="0" smtClean="0">
              <a:solidFill>
                <a:srgbClr val="00B050"/>
              </a:solidFill>
              <a:latin typeface="+mn-ea"/>
            </a:endParaRPr>
          </a:p>
          <a:p>
            <a:pPr>
              <a:buNone/>
            </a:pPr>
            <a:r>
              <a:rPr lang="zh-TW" altLang="en-US" dirty="0" smtClean="0">
                <a:solidFill>
                  <a:srgbClr val="00B050"/>
                </a:solidFill>
                <a:latin typeface="+mn-ea"/>
              </a:rPr>
              <a:t>   </a:t>
            </a:r>
            <a:endParaRPr lang="en-US" altLang="zh-TW" dirty="0" smtClean="0">
              <a:solidFill>
                <a:srgbClr val="00B050"/>
              </a:solidFill>
              <a:latin typeface="+mn-ea"/>
            </a:endParaRPr>
          </a:p>
        </p:txBody>
      </p:sp>
      <p:sp>
        <p:nvSpPr>
          <p:cNvPr id="4" name="投影片編號版面配置區 3"/>
          <p:cNvSpPr>
            <a:spLocks noGrp="1"/>
          </p:cNvSpPr>
          <p:nvPr>
            <p:ph type="sldNum" sz="quarter" idx="12"/>
          </p:nvPr>
        </p:nvSpPr>
        <p:spPr/>
        <p:txBody>
          <a:bodyPr/>
          <a:lstStyle/>
          <a:p>
            <a:pPr>
              <a:defRPr/>
            </a:pPr>
            <a:fld id="{F3E2079C-4304-428B-82D4-0FEEC546F4C9}" type="slidenum">
              <a:rPr lang="zh-CN" altLang="en-US" smtClean="0"/>
              <a:pPr>
                <a:defRPr/>
              </a:pPr>
              <a:t>10</a:t>
            </a:fld>
            <a:endParaRPr lang="en-US" altLang="zh-CN"/>
          </a:p>
        </p:txBody>
      </p:sp>
    </p:spTree>
    <p:extLst>
      <p:ext uri="{BB962C8B-B14F-4D97-AF65-F5344CB8AC3E}">
        <p14:creationId xmlns:p14="http://schemas.microsoft.com/office/powerpoint/2010/main" xmlns="" val="3309732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3200" dirty="0" smtClean="0"/>
              <a:t>動手做</a:t>
            </a:r>
            <a:r>
              <a:rPr lang="en-US" altLang="zh-TW" sz="3200" dirty="0" smtClean="0"/>
              <a:t>(DIY)</a:t>
            </a:r>
            <a:endParaRPr lang="zh-TW" altLang="en-US" sz="3200" dirty="0"/>
          </a:p>
        </p:txBody>
      </p:sp>
      <p:sp>
        <p:nvSpPr>
          <p:cNvPr id="3" name="內容版面配置區 2"/>
          <p:cNvSpPr>
            <a:spLocks noGrp="1"/>
          </p:cNvSpPr>
          <p:nvPr>
            <p:ph idx="1"/>
          </p:nvPr>
        </p:nvSpPr>
        <p:spPr/>
        <p:txBody>
          <a:bodyPr/>
          <a:lstStyle/>
          <a:p>
            <a:r>
              <a:rPr lang="zh-TW" altLang="en-US" sz="2800" dirty="0" smtClean="0"/>
              <a:t>動手做經驗讓我發現：當自己去做 一件事情，中途條件或環境改變了，結果也有可能產生變化，並且這些變化是有跡可循的！</a:t>
            </a:r>
          </a:p>
          <a:p>
            <a:r>
              <a:rPr lang="zh-TW" altLang="en-US" sz="2800" dirty="0" smtClean="0"/>
              <a:t>動手做只有自然科學實驗</a:t>
            </a:r>
            <a:r>
              <a:rPr lang="en-US" altLang="zh-TW" sz="2800" dirty="0" smtClean="0"/>
              <a:t>?</a:t>
            </a:r>
          </a:p>
          <a:p>
            <a:r>
              <a:rPr lang="zh-TW" altLang="en-US" sz="2800" dirty="0" smtClean="0"/>
              <a:t>如果想讓孩子有能力，需要具備什麼特質呢？一是要有一顆想去追求事物答案的心，二是要有信心能找到答案。生活就是一種求知的態度，要學習尊重別人的經驗，但也要養成自己尋找不同答案的習慣。</a:t>
            </a:r>
            <a:endParaRPr lang="zh-TW" altLang="en-US" sz="2800" dirty="0"/>
          </a:p>
        </p:txBody>
      </p:sp>
      <p:sp>
        <p:nvSpPr>
          <p:cNvPr id="4" name="投影片編號版面配置區 3"/>
          <p:cNvSpPr>
            <a:spLocks noGrp="1"/>
          </p:cNvSpPr>
          <p:nvPr>
            <p:ph type="sldNum" sz="quarter" idx="12"/>
          </p:nvPr>
        </p:nvSpPr>
        <p:spPr/>
        <p:txBody>
          <a:bodyPr/>
          <a:lstStyle/>
          <a:p>
            <a:pPr>
              <a:defRPr/>
            </a:pPr>
            <a:fld id="{F3E2079C-4304-428B-82D4-0FEEC546F4C9}" type="slidenum">
              <a:rPr lang="zh-CN" altLang="en-US" smtClean="0"/>
              <a:pPr>
                <a:defRPr/>
              </a:pPr>
              <a:t>11</a:t>
            </a:fld>
            <a:endParaRPr lang="en-US" altLang="zh-C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3200" dirty="0" smtClean="0"/>
              <a:t>正向優勢觀點</a:t>
            </a:r>
            <a:endParaRPr lang="zh-TW" altLang="en-US" sz="3200" dirty="0"/>
          </a:p>
        </p:txBody>
      </p:sp>
      <p:sp>
        <p:nvSpPr>
          <p:cNvPr id="3" name="內容版面配置區 2"/>
          <p:cNvSpPr>
            <a:spLocks noGrp="1"/>
          </p:cNvSpPr>
          <p:nvPr>
            <p:ph idx="1"/>
          </p:nvPr>
        </p:nvSpPr>
        <p:spPr/>
        <p:txBody>
          <a:bodyPr/>
          <a:lstStyle/>
          <a:p>
            <a:r>
              <a:rPr lang="zh-TW" altLang="en-US" dirty="0" smtClean="0"/>
              <a:t>幸福的社工產業</a:t>
            </a:r>
            <a:r>
              <a:rPr lang="en-US" altLang="zh-TW" dirty="0" smtClean="0"/>
              <a:t>-</a:t>
            </a:r>
            <a:r>
              <a:rPr lang="zh-TW" altLang="en-US" dirty="0" smtClean="0"/>
              <a:t>服裝儀容</a:t>
            </a:r>
            <a:r>
              <a:rPr lang="en-US" altLang="zh-TW" dirty="0" smtClean="0"/>
              <a:t>.</a:t>
            </a:r>
            <a:r>
              <a:rPr lang="zh-TW" altLang="en-US" dirty="0" smtClean="0"/>
              <a:t>理財投資</a:t>
            </a:r>
            <a:r>
              <a:rPr lang="en-US" altLang="zh-TW" dirty="0" smtClean="0"/>
              <a:t>.</a:t>
            </a:r>
            <a:r>
              <a:rPr lang="zh-TW" altLang="en-US" dirty="0" smtClean="0"/>
              <a:t>微型創業</a:t>
            </a:r>
            <a:r>
              <a:rPr lang="en-US" altLang="zh-TW" dirty="0" smtClean="0"/>
              <a:t>.</a:t>
            </a:r>
            <a:r>
              <a:rPr lang="zh-TW" altLang="en-US" dirty="0" smtClean="0"/>
              <a:t>免除習得的無助</a:t>
            </a:r>
            <a:endParaRPr lang="en-US" altLang="zh-TW" dirty="0" smtClean="0"/>
          </a:p>
          <a:p>
            <a:endParaRPr lang="en-US" altLang="zh-TW" dirty="0" smtClean="0"/>
          </a:p>
          <a:p>
            <a:r>
              <a:rPr lang="zh-TW" altLang="en-US" dirty="0" smtClean="0"/>
              <a:t>沒有圍牆的學校</a:t>
            </a:r>
            <a:r>
              <a:rPr lang="en-US" altLang="zh-TW" dirty="0" smtClean="0"/>
              <a:t>.</a:t>
            </a:r>
            <a:r>
              <a:rPr lang="zh-TW" altLang="en-US" dirty="0" smtClean="0"/>
              <a:t>麥田裡的老師</a:t>
            </a:r>
            <a:r>
              <a:rPr lang="en-US" altLang="zh-TW" dirty="0" smtClean="0"/>
              <a:t>-</a:t>
            </a:r>
            <a:r>
              <a:rPr lang="zh-TW" altLang="en-US" dirty="0" smtClean="0"/>
              <a:t>李崇建</a:t>
            </a:r>
            <a:endParaRPr lang="en-US" altLang="zh-TW" dirty="0" smtClean="0"/>
          </a:p>
          <a:p>
            <a:pPr>
              <a:buNone/>
            </a:pPr>
            <a:r>
              <a:rPr lang="zh-TW" altLang="en-US" dirty="0" smtClean="0"/>
              <a:t>     </a:t>
            </a:r>
            <a:r>
              <a:rPr lang="en-US" altLang="zh-TW" dirty="0" smtClean="0"/>
              <a:t>1.</a:t>
            </a:r>
            <a:r>
              <a:rPr lang="zh-TW" altLang="en-US" dirty="0" smtClean="0"/>
              <a:t>不能怕兒少或討好兒少</a:t>
            </a:r>
            <a:endParaRPr lang="en-US" altLang="zh-TW" dirty="0" smtClean="0"/>
          </a:p>
          <a:p>
            <a:pPr>
              <a:buNone/>
            </a:pPr>
            <a:r>
              <a:rPr lang="zh-TW" altLang="en-US" dirty="0" smtClean="0"/>
              <a:t>     </a:t>
            </a:r>
            <a:r>
              <a:rPr lang="en-US" altLang="zh-TW" dirty="0" smtClean="0"/>
              <a:t>2.</a:t>
            </a:r>
            <a:r>
              <a:rPr lang="zh-TW" altLang="en-US" dirty="0" smtClean="0"/>
              <a:t>真心接納情緒</a:t>
            </a:r>
            <a:endParaRPr lang="en-US" altLang="zh-TW" dirty="0" smtClean="0"/>
          </a:p>
          <a:p>
            <a:pPr>
              <a:buNone/>
            </a:pPr>
            <a:r>
              <a:rPr lang="zh-TW" altLang="en-US" dirty="0" smtClean="0"/>
              <a:t>     </a:t>
            </a:r>
            <a:r>
              <a:rPr lang="en-US" altLang="zh-TW" dirty="0" smtClean="0"/>
              <a:t>3.</a:t>
            </a:r>
            <a:r>
              <a:rPr lang="zh-TW" altLang="en-US" dirty="0" smtClean="0"/>
              <a:t>允許憤怒</a:t>
            </a:r>
            <a:endParaRPr lang="en-US" altLang="zh-TW" dirty="0" smtClean="0"/>
          </a:p>
          <a:p>
            <a:pPr>
              <a:buNone/>
            </a:pPr>
            <a:r>
              <a:rPr lang="zh-TW" altLang="en-US" dirty="0" smtClean="0"/>
              <a:t>     </a:t>
            </a:r>
            <a:r>
              <a:rPr lang="en-US" altLang="zh-TW" dirty="0" smtClean="0"/>
              <a:t>4.</a:t>
            </a:r>
            <a:r>
              <a:rPr lang="zh-TW" altLang="en-US" dirty="0" smtClean="0"/>
              <a:t>邁向紀律的慣性</a:t>
            </a:r>
            <a:endParaRPr lang="en-US" altLang="zh-TW" dirty="0" smtClean="0"/>
          </a:p>
          <a:p>
            <a:pPr>
              <a:buNone/>
            </a:pPr>
            <a:r>
              <a:rPr lang="en-US" altLang="zh-TW" dirty="0" smtClean="0"/>
              <a:t>     5.</a:t>
            </a:r>
            <a:r>
              <a:rPr lang="zh-TW" altLang="en-US" dirty="0" smtClean="0"/>
              <a:t>包容它們違反承諾</a:t>
            </a:r>
            <a:endParaRPr lang="en-US" altLang="zh-TW" dirty="0" smtClean="0"/>
          </a:p>
          <a:p>
            <a:pPr>
              <a:buNone/>
            </a:pPr>
            <a:r>
              <a:rPr lang="zh-TW" altLang="en-US" dirty="0" smtClean="0"/>
              <a:t>     </a:t>
            </a:r>
            <a:r>
              <a:rPr lang="en-US" altLang="zh-TW" dirty="0" smtClean="0"/>
              <a:t>6.</a:t>
            </a:r>
            <a:r>
              <a:rPr lang="zh-TW" altLang="en-US" dirty="0" smtClean="0"/>
              <a:t>欣賞並感謝孩子的努力</a:t>
            </a:r>
            <a:endParaRPr lang="en-US" altLang="zh-TW" dirty="0" smtClean="0"/>
          </a:p>
        </p:txBody>
      </p:sp>
      <p:sp>
        <p:nvSpPr>
          <p:cNvPr id="6" name="投影片編號版面配置區 5"/>
          <p:cNvSpPr>
            <a:spLocks noGrp="1"/>
          </p:cNvSpPr>
          <p:nvPr>
            <p:ph type="sldNum" sz="quarter" idx="12"/>
          </p:nvPr>
        </p:nvSpPr>
        <p:spPr/>
        <p:txBody>
          <a:bodyPr/>
          <a:lstStyle/>
          <a:p>
            <a:pPr>
              <a:defRPr/>
            </a:pPr>
            <a:fld id="{F3E2079C-4304-428B-82D4-0FEEC546F4C9}" type="slidenum">
              <a:rPr lang="zh-CN" altLang="en-US" smtClean="0"/>
              <a:pPr>
                <a:defRPr/>
              </a:pPr>
              <a:t>12</a:t>
            </a:fld>
            <a:endParaRPr lang="en-US" altLang="zh-CN"/>
          </a:p>
        </p:txBody>
      </p:sp>
    </p:spTree>
    <p:extLst>
      <p:ext uri="{BB962C8B-B14F-4D97-AF65-F5344CB8AC3E}">
        <p14:creationId xmlns:p14="http://schemas.microsoft.com/office/powerpoint/2010/main" xmlns="" val="3387588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王品餐飲集團的</a:t>
            </a:r>
            <a:r>
              <a:rPr lang="zh-TW" altLang="en-US" dirty="0" smtClean="0"/>
              <a:t>成功與兒少服務業</a:t>
            </a:r>
            <a:endParaRPr lang="zh-TW" altLang="en-US" dirty="0"/>
          </a:p>
        </p:txBody>
      </p:sp>
      <p:sp>
        <p:nvSpPr>
          <p:cNvPr id="3" name="內容版面配置區 2"/>
          <p:cNvSpPr>
            <a:spLocks noGrp="1"/>
          </p:cNvSpPr>
          <p:nvPr>
            <p:ph idx="1"/>
          </p:nvPr>
        </p:nvSpPr>
        <p:spPr/>
        <p:txBody>
          <a:bodyPr/>
          <a:lstStyle/>
          <a:p>
            <a:r>
              <a:rPr lang="zh-TW" altLang="en-US" dirty="0" smtClean="0"/>
              <a:t>王品飲食集團被選為</a:t>
            </a:r>
            <a:r>
              <a:rPr lang="zh-TW" altLang="en-US" dirty="0" smtClean="0">
                <a:solidFill>
                  <a:srgbClr val="FF0000"/>
                </a:solidFill>
              </a:rPr>
              <a:t>幸福企業</a:t>
            </a:r>
            <a:r>
              <a:rPr lang="zh-TW" altLang="en-US" dirty="0" smtClean="0"/>
              <a:t>。</a:t>
            </a:r>
            <a:endParaRPr lang="en-US" altLang="zh-TW" dirty="0" smtClean="0"/>
          </a:p>
          <a:p>
            <a:r>
              <a:rPr lang="zh-TW" altLang="en-US" dirty="0"/>
              <a:t>王品集團的成功在於他把</a:t>
            </a:r>
            <a:r>
              <a:rPr lang="zh-TW" altLang="en-US" dirty="0">
                <a:solidFill>
                  <a:srgbClr val="FF0000"/>
                </a:solidFill>
              </a:rPr>
              <a:t>服務</a:t>
            </a:r>
            <a:r>
              <a:rPr lang="zh-TW" altLang="en-US" dirty="0" smtClean="0">
                <a:solidFill>
                  <a:srgbClr val="FF0000"/>
                </a:solidFill>
              </a:rPr>
              <a:t>標準化</a:t>
            </a:r>
            <a:r>
              <a:rPr lang="en-US" altLang="zh-TW" dirty="0" smtClean="0"/>
              <a:t>:</a:t>
            </a:r>
          </a:p>
          <a:p>
            <a:pPr marL="457200" indent="-457200">
              <a:buFont typeface="+mj-lt"/>
              <a:buAutoNum type="arabicPeriod"/>
            </a:pPr>
            <a:r>
              <a:rPr lang="zh-TW" altLang="en-US" dirty="0" smtClean="0"/>
              <a:t>學習麥當勞</a:t>
            </a:r>
            <a:r>
              <a:rPr lang="zh-TW" altLang="en-US" dirty="0" smtClean="0">
                <a:latin typeface="新細明體"/>
                <a:ea typeface="新細明體"/>
              </a:rPr>
              <a:t>「</a:t>
            </a:r>
            <a:r>
              <a:rPr lang="zh-TW" altLang="en-US" dirty="0">
                <a:solidFill>
                  <a:srgbClr val="FF0000"/>
                </a:solidFill>
              </a:rPr>
              <a:t>規格化</a:t>
            </a:r>
            <a:r>
              <a:rPr lang="zh-TW" altLang="en-US" dirty="0" smtClean="0">
                <a:latin typeface="新細明體"/>
                <a:ea typeface="新細明體"/>
              </a:rPr>
              <a:t>」</a:t>
            </a:r>
            <a:r>
              <a:rPr lang="zh-TW" altLang="en-US" dirty="0"/>
              <a:t>，制定標準作業流程，</a:t>
            </a:r>
            <a:r>
              <a:rPr lang="zh-TW" altLang="en-US" dirty="0" smtClean="0"/>
              <a:t>實施</a:t>
            </a:r>
            <a:r>
              <a:rPr lang="zh-TW" altLang="en-US" dirty="0" smtClean="0">
                <a:latin typeface="新細明體"/>
                <a:ea typeface="新細明體"/>
              </a:rPr>
              <a:t>「</a:t>
            </a:r>
            <a:r>
              <a:rPr lang="zh-TW" altLang="en-US" dirty="0" smtClean="0">
                <a:solidFill>
                  <a:srgbClr val="FF0000"/>
                </a:solidFill>
              </a:rPr>
              <a:t>套餐化</a:t>
            </a:r>
            <a:r>
              <a:rPr lang="zh-TW" altLang="en-US" dirty="0" smtClean="0">
                <a:latin typeface="新細明體"/>
                <a:ea typeface="新細明體"/>
              </a:rPr>
              <a:t>」。</a:t>
            </a:r>
            <a:endParaRPr lang="en-US" altLang="zh-TW" dirty="0" smtClean="0">
              <a:latin typeface="新細明體"/>
              <a:ea typeface="新細明體"/>
            </a:endParaRPr>
          </a:p>
          <a:p>
            <a:pPr marL="457200" indent="-457200">
              <a:buFont typeface="+mj-lt"/>
              <a:buAutoNum type="arabicPeriod"/>
            </a:pPr>
            <a:r>
              <a:rPr lang="zh-TW" altLang="en-US" dirty="0" smtClean="0"/>
              <a:t>學習嚴長壽重視</a:t>
            </a:r>
            <a:r>
              <a:rPr lang="zh-TW" altLang="en-US" dirty="0"/>
              <a:t>「</a:t>
            </a:r>
            <a:r>
              <a:rPr lang="zh-TW" altLang="en-US" dirty="0">
                <a:solidFill>
                  <a:srgbClr val="FF0000"/>
                </a:solidFill>
              </a:rPr>
              <a:t>服務</a:t>
            </a:r>
            <a:r>
              <a:rPr lang="zh-TW" altLang="en-US" dirty="0"/>
              <a:t>」的重要性，把原本只能在大飯店才能享受到的服務帶到平價餐廳</a:t>
            </a:r>
            <a:r>
              <a:rPr lang="zh-TW" altLang="en-US" dirty="0" smtClean="0"/>
              <a:t>。</a:t>
            </a:r>
            <a:endParaRPr lang="en-US" altLang="zh-TW" dirty="0" smtClean="0"/>
          </a:p>
          <a:p>
            <a:pPr marL="457200" indent="-457200">
              <a:buFont typeface="+mj-lt"/>
              <a:buAutoNum type="arabicPeriod"/>
            </a:pPr>
            <a:r>
              <a:rPr lang="zh-TW" altLang="en-US" dirty="0" smtClean="0"/>
              <a:t>兒少福利</a:t>
            </a:r>
            <a:r>
              <a:rPr lang="zh-TW" altLang="en-US" dirty="0" smtClean="0"/>
              <a:t>服務的人員有標準化</a:t>
            </a:r>
            <a:r>
              <a:rPr lang="en-US" altLang="zh-TW" dirty="0" smtClean="0"/>
              <a:t>.</a:t>
            </a:r>
            <a:r>
              <a:rPr lang="zh-TW" altLang="en-US" dirty="0" smtClean="0"/>
              <a:t>個別化服務</a:t>
            </a:r>
            <a:r>
              <a:rPr lang="en-US" altLang="zh-TW" dirty="0" smtClean="0"/>
              <a:t>?</a:t>
            </a:r>
          </a:p>
          <a:p>
            <a:pPr marL="457200" indent="-457200">
              <a:buFont typeface="+mj-lt"/>
              <a:buAutoNum type="arabicPeriod"/>
            </a:pPr>
            <a:r>
              <a:rPr lang="zh-TW" altLang="en-US" dirty="0" smtClean="0"/>
              <a:t>我們的兒</a:t>
            </a:r>
            <a:r>
              <a:rPr lang="zh-TW" altLang="en-US" dirty="0" smtClean="0"/>
              <a:t>少適合去王品</a:t>
            </a:r>
            <a:r>
              <a:rPr lang="en-US" altLang="zh-TW" dirty="0" smtClean="0"/>
              <a:t>?</a:t>
            </a: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6136" y="3004765"/>
            <a:ext cx="2776339" cy="2710235"/>
          </a:xfrm>
          <a:prstGeom prst="rect">
            <a:avLst/>
          </a:prstGeom>
          <a:effectLst>
            <a:softEdge rad="31750"/>
          </a:effectLst>
        </p:spPr>
      </p:pic>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9632" y="3649588"/>
            <a:ext cx="3401085" cy="2278187"/>
          </a:xfrm>
          <a:prstGeom prst="rect">
            <a:avLst/>
          </a:prstGeom>
          <a:effectLst>
            <a:softEdge rad="31750"/>
          </a:effectLst>
        </p:spPr>
      </p:pic>
      <p:pic>
        <p:nvPicPr>
          <p:cNvPr id="6" name="圖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46520" y="985292"/>
            <a:ext cx="2697480" cy="731520"/>
          </a:xfrm>
          <a:prstGeom prst="rect">
            <a:avLst/>
          </a:prstGeom>
        </p:spPr>
      </p:pic>
      <p:sp>
        <p:nvSpPr>
          <p:cNvPr id="7" name="投影片編號版面配置區 6"/>
          <p:cNvSpPr>
            <a:spLocks noGrp="1"/>
          </p:cNvSpPr>
          <p:nvPr>
            <p:ph type="sldNum" sz="quarter" idx="12"/>
          </p:nvPr>
        </p:nvSpPr>
        <p:spPr/>
        <p:txBody>
          <a:bodyPr/>
          <a:lstStyle/>
          <a:p>
            <a:pPr>
              <a:defRPr/>
            </a:pPr>
            <a:fld id="{F3E2079C-4304-428B-82D4-0FEEC546F4C9}" type="slidenum">
              <a:rPr lang="zh-CN" altLang="en-US" smtClean="0"/>
              <a:pPr>
                <a:defRPr/>
              </a:pPr>
              <a:t>13</a:t>
            </a:fld>
            <a:endParaRPr lang="en-US" altLang="zh-CN"/>
          </a:p>
        </p:txBody>
      </p:sp>
    </p:spTree>
    <p:extLst>
      <p:ext uri="{BB962C8B-B14F-4D97-AF65-F5344CB8AC3E}">
        <p14:creationId xmlns:p14="http://schemas.microsoft.com/office/powerpoint/2010/main" xmlns="" val="741762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兒童及少年性交易防制條例」修正草案</a:t>
            </a:r>
            <a:endParaRPr lang="zh-TW" altLang="en-US" dirty="0"/>
          </a:p>
        </p:txBody>
      </p:sp>
      <p:sp>
        <p:nvSpPr>
          <p:cNvPr id="3" name="內容版面配置區 2"/>
          <p:cNvSpPr>
            <a:spLocks noGrp="1"/>
          </p:cNvSpPr>
          <p:nvPr>
            <p:ph idx="1"/>
          </p:nvPr>
        </p:nvSpPr>
        <p:spPr/>
        <p:txBody>
          <a:bodyPr/>
          <a:lstStyle/>
          <a:p>
            <a:r>
              <a:rPr lang="zh-TW" altLang="en-US" dirty="0" smtClean="0"/>
              <a:t>反思與實作</a:t>
            </a:r>
            <a:r>
              <a:rPr lang="en-US" altLang="zh-TW" dirty="0" smtClean="0"/>
              <a:t>:</a:t>
            </a:r>
            <a:r>
              <a:rPr lang="zh-TW" altLang="en-US" dirty="0" smtClean="0"/>
              <a:t>兒童及少年性交易防制工作手冊</a:t>
            </a:r>
            <a:r>
              <a:rPr lang="en-US" altLang="zh-TW" dirty="0" smtClean="0"/>
              <a:t>-2012.12</a:t>
            </a:r>
          </a:p>
          <a:p>
            <a:r>
              <a:rPr lang="zh-TW" altLang="en-US" dirty="0" smtClean="0"/>
              <a:t>修正要點如下：</a:t>
            </a:r>
            <a:br>
              <a:rPr lang="zh-TW" altLang="en-US" dirty="0" smtClean="0"/>
            </a:br>
            <a:r>
              <a:rPr lang="zh-TW" altLang="zh-TW" dirty="0" smtClean="0"/>
              <a:t>一、高級中等以下學校每學年應實施兒童及少年性交易防制教育課程或宣導，以加強對兒童及少年性交易防制之功能。（修正條文第五條）</a:t>
            </a:r>
          </a:p>
          <a:p>
            <a:r>
              <a:rPr lang="zh-TW" altLang="zh-TW" dirty="0" smtClean="0"/>
              <a:t>二、增訂經直轄市、縣（市）主管機關專業評估後，得將查獲及救援從事性交易或有從事之虞之兒童及少年逕交由父母、監護人保護及教養之規定或予以緊急安置之彈性處理規定。（修正條文第十條）</a:t>
            </a:r>
          </a:p>
          <a:p>
            <a:r>
              <a:rPr lang="zh-TW" altLang="zh-TW" dirty="0" smtClean="0"/>
              <a:t>三、增訂短期安置期間及聲請停止短期安置規定，俾利當事人及其法定代理人主張相關權利或督促主管機關適時作為。（修正條文第十一條）</a:t>
            </a:r>
          </a:p>
          <a:p>
            <a:r>
              <a:rPr lang="zh-TW" altLang="zh-TW" dirty="0" smtClean="0"/>
              <a:t>四、法院得依直轄市、縣</a:t>
            </a:r>
            <a:r>
              <a:rPr lang="en-US" altLang="zh-TW" dirty="0" smtClean="0"/>
              <a:t>(</a:t>
            </a:r>
            <a:r>
              <a:rPr lang="zh-TW" altLang="zh-TW" dirty="0" smtClean="0"/>
              <a:t>市</a:t>
            </a:r>
            <a:r>
              <a:rPr lang="en-US" altLang="zh-TW" dirty="0" smtClean="0"/>
              <a:t>)</a:t>
            </a:r>
            <a:r>
              <a:rPr lang="zh-TW" altLang="zh-TW" dirty="0" smtClean="0"/>
              <a:t>主管機關之聲請或依職權裁定延長安置，並明定延長期間及次數。（修正條文第十二條）</a:t>
            </a:r>
          </a:p>
          <a:p>
            <a:r>
              <a:rPr lang="en-US" altLang="zh-TW" dirty="0" smtClean="0"/>
              <a:t> </a:t>
            </a:r>
            <a:endParaRPr lang="zh-TW" altLang="zh-TW"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F3E2079C-4304-428B-82D4-0FEEC546F4C9}" type="slidenum">
              <a:rPr lang="zh-CN" altLang="en-US" smtClean="0"/>
              <a:pPr>
                <a:defRPr/>
              </a:pPr>
              <a:t>14</a:t>
            </a:fld>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67544" y="697260"/>
            <a:ext cx="8229600" cy="3771900"/>
          </a:xfrm>
        </p:spPr>
        <p:txBody>
          <a:bodyPr/>
          <a:lstStyle/>
          <a:p>
            <a:r>
              <a:rPr lang="zh-TW" altLang="zh-TW" dirty="0" smtClean="0"/>
              <a:t>五、刪除現行將中途學校安置對象排除罹患愛滋病、懷孕及智能障礙之兒童少年之規定，以維護兒童及少年最佳利益。（修正條文第十三條）</a:t>
            </a:r>
          </a:p>
          <a:p>
            <a:r>
              <a:rPr lang="zh-TW" altLang="zh-TW" dirty="0" smtClean="0"/>
              <a:t>六、直轄市、縣</a:t>
            </a:r>
            <a:r>
              <a:rPr lang="en-US" altLang="zh-TW" dirty="0" smtClean="0"/>
              <a:t>(</a:t>
            </a:r>
            <a:r>
              <a:rPr lang="zh-TW" altLang="zh-TW" dirty="0" smtClean="0"/>
              <a:t>市</a:t>
            </a:r>
            <a:r>
              <a:rPr lang="en-US" altLang="zh-TW" dirty="0" smtClean="0"/>
              <a:t>)</a:t>
            </a:r>
            <a:r>
              <a:rPr lang="zh-TW" altLang="zh-TW" dirty="0" smtClean="0"/>
              <a:t>主管機關對於交付父母、監護人或其他適當之人保護教養之兒童少年應進行訪視輔導；其輔導難收成效者，得檢具事證，向法院聲請另為安置於中途學校或其他適當處遇之裁定。（修正條文第十五條）</a:t>
            </a:r>
          </a:p>
          <a:p>
            <a:r>
              <a:rPr lang="zh-TW" altLang="zh-TW" dirty="0" smtClean="0"/>
              <a:t>七、增訂安置於中途學校、相關機構或寄養家庭之兒童或少年，其父母、監護人或其他適當之人得向法院聲請裁定免除安置或改為適當處遇之規定，以落實對兒童及少年人權之保障。（修正條文第十七條）</a:t>
            </a:r>
          </a:p>
          <a:p>
            <a:r>
              <a:rPr lang="zh-TW" altLang="zh-TW" dirty="0" smtClean="0"/>
              <a:t>八、增訂直轄市、縣</a:t>
            </a:r>
            <a:r>
              <a:rPr lang="en-US" altLang="zh-TW" dirty="0" smtClean="0"/>
              <a:t>(</a:t>
            </a:r>
            <a:r>
              <a:rPr lang="zh-TW" altLang="zh-TW" dirty="0" smtClean="0"/>
              <a:t>市</a:t>
            </a:r>
            <a:r>
              <a:rPr lang="en-US" altLang="zh-TW" dirty="0" smtClean="0"/>
              <a:t>)</a:t>
            </a:r>
            <a:r>
              <a:rPr lang="zh-TW" altLang="zh-TW" dirty="0" smtClean="0"/>
              <a:t>主管機關、父母、監護人、利害關係人、兒童及少年對於法院裁定有不服者，得提出抗告之規定。（修正條文第二十條）</a:t>
            </a:r>
          </a:p>
          <a:p>
            <a:endParaRPr lang="zh-TW" altLang="zh-TW" dirty="0" smtClean="0"/>
          </a:p>
        </p:txBody>
      </p:sp>
      <p:sp>
        <p:nvSpPr>
          <p:cNvPr id="4" name="投影片編號版面配置區 3"/>
          <p:cNvSpPr>
            <a:spLocks noGrp="1"/>
          </p:cNvSpPr>
          <p:nvPr>
            <p:ph type="sldNum" sz="quarter" idx="12"/>
          </p:nvPr>
        </p:nvSpPr>
        <p:spPr/>
        <p:txBody>
          <a:bodyPr/>
          <a:lstStyle/>
          <a:p>
            <a:pPr>
              <a:defRPr/>
            </a:pPr>
            <a:fld id="{F3E2079C-4304-428B-82D4-0FEEC546F4C9}" type="slidenum">
              <a:rPr lang="zh-CN" altLang="en-US" smtClean="0"/>
              <a:pPr>
                <a:defRPr/>
              </a:pPr>
              <a:t>15</a:t>
            </a:fld>
            <a:endParaRPr lang="en-US" altLang="zh-C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95536" y="0"/>
            <a:ext cx="8302377" cy="4897438"/>
          </a:xfrm>
        </p:spPr>
        <p:txBody>
          <a:bodyPr/>
          <a:lstStyle/>
          <a:p>
            <a:r>
              <a:rPr lang="zh-TW" altLang="zh-TW" dirty="0" smtClean="0"/>
              <a:t>九、增訂受直轄市、縣</a:t>
            </a:r>
            <a:r>
              <a:rPr lang="en-US" altLang="zh-TW" dirty="0" smtClean="0"/>
              <a:t>(</a:t>
            </a:r>
            <a:r>
              <a:rPr lang="zh-TW" altLang="zh-TW" dirty="0" smtClean="0"/>
              <a:t>市</a:t>
            </a:r>
            <a:r>
              <a:rPr lang="en-US" altLang="zh-TW" dirty="0" smtClean="0"/>
              <a:t>)</a:t>
            </a:r>
            <a:r>
              <a:rPr lang="zh-TW" altLang="zh-TW" dirty="0" smtClean="0"/>
              <a:t>主管機關交付安置之機構、學校、寄養家庭或其他適當之人，於安置、保護教養兒童或少年範圍內，行使或負擔父母對於兒童或少年之權利義務。（修正條文第二十二條）</a:t>
            </a:r>
          </a:p>
          <a:p>
            <a:r>
              <a:rPr lang="zh-TW" altLang="zh-TW" dirty="0" smtClean="0"/>
              <a:t>十、增訂強制性親職教育及家庭處遇計畫之機制，並明定不接受親職教育及追蹤輔導罰則之規定。（修正條文第二十四條及第三十九條）</a:t>
            </a:r>
          </a:p>
          <a:p>
            <a:r>
              <a:rPr lang="zh-TW" altLang="zh-TW" dirty="0" smtClean="0"/>
              <a:t>十一、增訂主管機關追蹤輔導權責及續予追蹤輔導時間之規定。（修正條文第二十五條）</a:t>
            </a:r>
          </a:p>
          <a:p>
            <a:r>
              <a:rPr lang="zh-TW" altLang="zh-TW" dirty="0" smtClean="0"/>
              <a:t>十二、增訂宣傳品、出版品、廣播、電視、網際網路等媒體不得報導或記載有從事性交易或從事之虞之兒童及少年之姓名或其他足以識別身分之資訊，並明定違反之罰則。（修正條文第二十六條及第四十一條）</a:t>
            </a:r>
          </a:p>
          <a:p>
            <a:r>
              <a:rPr lang="zh-TW" altLang="zh-TW" dirty="0" smtClean="0"/>
              <a:t>十三、為因應社會犯罪型態改變，對於意圖營利而散布、播送、刊登、張貼足以引誘、媒介、暗示或促使兒童及少年為性交易之虞者，維持其刑度；惟考量個人因好奇、試探或初犯而透過網路等散布、播送誤觸法網者，應給予改過遷善機會，爰減輕刑度。（修正條文第三十五條）</a:t>
            </a:r>
          </a:p>
          <a:p>
            <a:r>
              <a:rPr lang="en-US" altLang="zh-TW" dirty="0" smtClean="0"/>
              <a:t> </a:t>
            </a:r>
            <a:endParaRPr lang="zh-TW" altLang="en-US" dirty="0"/>
          </a:p>
        </p:txBody>
      </p:sp>
      <p:sp>
        <p:nvSpPr>
          <p:cNvPr id="4" name="投影片編號版面配置區 3"/>
          <p:cNvSpPr>
            <a:spLocks noGrp="1"/>
          </p:cNvSpPr>
          <p:nvPr>
            <p:ph type="sldNum" sz="quarter" idx="12"/>
          </p:nvPr>
        </p:nvSpPr>
        <p:spPr/>
        <p:txBody>
          <a:bodyPr/>
          <a:lstStyle/>
          <a:p>
            <a:pPr>
              <a:defRPr/>
            </a:pPr>
            <a:fld id="{F3E2079C-4304-428B-82D4-0FEEC546F4C9}" type="slidenum">
              <a:rPr lang="zh-CN" altLang="en-US" smtClean="0"/>
              <a:pPr>
                <a:defRPr/>
              </a:pPr>
              <a:t>16</a:t>
            </a:fld>
            <a:endParaRPr lang="en-US" altLang="zh-C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7" name="矩形 2"/>
          <p:cNvSpPr>
            <a:spLocks noChangeArrowheads="1"/>
          </p:cNvSpPr>
          <p:nvPr/>
        </p:nvSpPr>
        <p:spPr bwMode="auto">
          <a:xfrm>
            <a:off x="5077358" y="2998788"/>
            <a:ext cx="264687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TW" altLang="en-US" sz="3200" dirty="0" smtClean="0">
                <a:latin typeface="迷你简中倩" pitchFamily="1" charset="-122"/>
                <a:ea typeface="迷你简中倩" pitchFamily="1" charset="-122"/>
              </a:rPr>
              <a:t>謝謝夥伴們</a:t>
            </a:r>
            <a:r>
              <a:rPr lang="zh-CN" altLang="en-US" sz="3200" dirty="0" smtClean="0">
                <a:latin typeface="迷你简中倩" pitchFamily="1" charset="-122"/>
                <a:ea typeface="迷你简中倩" pitchFamily="1" charset="-122"/>
              </a:rPr>
              <a:t>！</a:t>
            </a:r>
            <a:endParaRPr lang="zh-CN" altLang="en-US" sz="3200" dirty="0">
              <a:latin typeface="迷你简中倩" pitchFamily="1" charset="-122"/>
              <a:ea typeface="迷你简中倩" pitchFamily="1" charset="-122"/>
            </a:endParaRPr>
          </a:p>
        </p:txBody>
      </p:sp>
      <p:sp>
        <p:nvSpPr>
          <p:cNvPr id="6148" name="矩形 11"/>
          <p:cNvSpPr>
            <a:spLocks noChangeArrowheads="1"/>
          </p:cNvSpPr>
          <p:nvPr/>
        </p:nvSpPr>
        <p:spPr bwMode="auto">
          <a:xfrm>
            <a:off x="4938713" y="2319338"/>
            <a:ext cx="2708275"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TW" sz="4800">
                <a:solidFill>
                  <a:schemeClr val="hlink"/>
                </a:solidFill>
                <a:latin typeface="Bodoni MT Black" pitchFamily="18" charset="0"/>
                <a:ea typeface="迷你简综艺" pitchFamily="1" charset="-122"/>
              </a:rPr>
              <a:t>Thanks!</a:t>
            </a:r>
          </a:p>
        </p:txBody>
      </p:sp>
      <p:sp>
        <p:nvSpPr>
          <p:cNvPr id="2" name="投影片編號版面配置區 1"/>
          <p:cNvSpPr>
            <a:spLocks noGrp="1"/>
          </p:cNvSpPr>
          <p:nvPr>
            <p:ph type="sldNum" sz="quarter" idx="12"/>
          </p:nvPr>
        </p:nvSpPr>
        <p:spPr/>
        <p:txBody>
          <a:bodyPr/>
          <a:lstStyle/>
          <a:p>
            <a:pPr>
              <a:defRPr/>
            </a:pPr>
            <a:fld id="{00AFC116-687D-4948-9366-CE52F7A29AA8}" type="slidenum">
              <a:rPr lang="zh-CN" altLang="en-US" smtClean="0"/>
              <a:pPr>
                <a:defRPr/>
              </a:pPr>
              <a:t>17</a:t>
            </a:fld>
            <a:endParaRPr lang="en-US" altLang="zh-C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p:txBody>
          <a:bodyPr/>
          <a:lstStyle/>
          <a:p>
            <a:pPr algn="ctr"/>
            <a:r>
              <a:rPr lang="zh-TW" altLang="en-US" dirty="0" smtClean="0">
                <a:latin typeface="Calibri" pitchFamily="34" charset="0"/>
              </a:rPr>
              <a:t>目錄</a:t>
            </a:r>
            <a:endParaRPr lang="zh-CN" altLang="en-US" dirty="0" smtClean="0">
              <a:latin typeface="Calibri" pitchFamily="34" charset="0"/>
            </a:endParaRPr>
          </a:p>
        </p:txBody>
      </p:sp>
      <p:sp>
        <p:nvSpPr>
          <p:cNvPr id="4099" name="AutoShape 5"/>
          <p:cNvSpPr>
            <a:spLocks noChangeArrowheads="1"/>
          </p:cNvSpPr>
          <p:nvPr/>
        </p:nvSpPr>
        <p:spPr bwMode="auto">
          <a:xfrm>
            <a:off x="1738313" y="2060575"/>
            <a:ext cx="5951537" cy="441325"/>
          </a:xfrm>
          <a:prstGeom prst="roundRect">
            <a:avLst>
              <a:gd name="adj" fmla="val 42329"/>
            </a:avLst>
          </a:prstGeom>
          <a:solidFill>
            <a:srgbClr val="F2F2F2"/>
          </a:solidFill>
          <a:ln w="19050">
            <a:solidFill>
              <a:srgbClr val="7F7F7F"/>
            </a:solidFill>
            <a:round/>
            <a:headEnd/>
            <a:tailEnd/>
          </a:ln>
        </p:spPr>
        <p:txBody>
          <a:bodyPr wrap="none" anchor="ctr"/>
          <a:lstStyle/>
          <a:p>
            <a:pPr algn="ctr"/>
            <a:endParaRPr lang="zh-CN" altLang="en-US"/>
          </a:p>
        </p:txBody>
      </p:sp>
      <p:sp>
        <p:nvSpPr>
          <p:cNvPr id="4100" name="AutoShape 5"/>
          <p:cNvSpPr>
            <a:spLocks noChangeArrowheads="1"/>
          </p:cNvSpPr>
          <p:nvPr/>
        </p:nvSpPr>
        <p:spPr bwMode="auto">
          <a:xfrm>
            <a:off x="1738313" y="2862263"/>
            <a:ext cx="5951537" cy="441325"/>
          </a:xfrm>
          <a:prstGeom prst="roundRect">
            <a:avLst>
              <a:gd name="adj" fmla="val 42329"/>
            </a:avLst>
          </a:prstGeom>
          <a:solidFill>
            <a:srgbClr val="F2F2F2"/>
          </a:solidFill>
          <a:ln w="19050">
            <a:solidFill>
              <a:srgbClr val="7F7F7F"/>
            </a:solidFill>
            <a:round/>
            <a:headEnd/>
            <a:tailEnd/>
          </a:ln>
        </p:spPr>
        <p:txBody>
          <a:bodyPr wrap="none" anchor="ctr"/>
          <a:lstStyle/>
          <a:p>
            <a:pPr algn="ctr"/>
            <a:endParaRPr lang="zh-CN" altLang="en-US"/>
          </a:p>
        </p:txBody>
      </p:sp>
      <p:sp>
        <p:nvSpPr>
          <p:cNvPr id="4101" name="AutoShape 5"/>
          <p:cNvSpPr>
            <a:spLocks noChangeArrowheads="1"/>
          </p:cNvSpPr>
          <p:nvPr/>
        </p:nvSpPr>
        <p:spPr bwMode="auto">
          <a:xfrm flipV="1">
            <a:off x="1738313" y="4081463"/>
            <a:ext cx="385415" cy="45719"/>
          </a:xfrm>
          <a:prstGeom prst="roundRect">
            <a:avLst>
              <a:gd name="adj" fmla="val 42329"/>
            </a:avLst>
          </a:prstGeom>
          <a:solidFill>
            <a:srgbClr val="F2F2F2"/>
          </a:solidFill>
          <a:ln w="19050">
            <a:solidFill>
              <a:srgbClr val="7F7F7F"/>
            </a:solidFill>
            <a:round/>
            <a:headEnd/>
            <a:tailEnd/>
          </a:ln>
        </p:spPr>
        <p:txBody>
          <a:bodyPr wrap="none" anchor="ctr"/>
          <a:lstStyle/>
          <a:p>
            <a:pPr algn="ctr"/>
            <a:endParaRPr lang="zh-CN" altLang="en-US"/>
          </a:p>
        </p:txBody>
      </p:sp>
      <p:sp>
        <p:nvSpPr>
          <p:cNvPr id="4102" name="AutoShape 5"/>
          <p:cNvSpPr>
            <a:spLocks noChangeArrowheads="1"/>
          </p:cNvSpPr>
          <p:nvPr/>
        </p:nvSpPr>
        <p:spPr bwMode="auto">
          <a:xfrm>
            <a:off x="1835696" y="3433565"/>
            <a:ext cx="5854155" cy="648072"/>
          </a:xfrm>
          <a:prstGeom prst="roundRect">
            <a:avLst>
              <a:gd name="adj" fmla="val 42329"/>
            </a:avLst>
          </a:prstGeom>
          <a:solidFill>
            <a:srgbClr val="F2F2F2"/>
          </a:solidFill>
          <a:ln w="19050">
            <a:solidFill>
              <a:srgbClr val="7F7F7F"/>
            </a:solidFill>
            <a:round/>
            <a:headEnd/>
            <a:tailEnd/>
          </a:ln>
        </p:spPr>
        <p:txBody>
          <a:bodyPr wrap="none" anchor="ctr"/>
          <a:lstStyle/>
          <a:p>
            <a:r>
              <a:rPr lang="zh-TW" altLang="en-US" dirty="0" smtClean="0"/>
              <a:t>          </a:t>
            </a:r>
            <a:r>
              <a:rPr lang="zh-TW" altLang="en-US" sz="2000" dirty="0" smtClean="0">
                <a:latin typeface="黑体" pitchFamily="49" charset="-122"/>
                <a:ea typeface="黑体" pitchFamily="49" charset="-122"/>
              </a:rPr>
              <a:t>結論與分享</a:t>
            </a:r>
            <a:endParaRPr lang="zh-CN" altLang="en-US" sz="2000" dirty="0">
              <a:latin typeface="黑体" pitchFamily="49" charset="-122"/>
              <a:ea typeface="黑体" pitchFamily="49" charset="-122"/>
            </a:endParaRPr>
          </a:p>
        </p:txBody>
      </p:sp>
      <p:sp>
        <p:nvSpPr>
          <p:cNvPr id="4103" name="AutoShape 5"/>
          <p:cNvSpPr>
            <a:spLocks noChangeArrowheads="1"/>
          </p:cNvSpPr>
          <p:nvPr/>
        </p:nvSpPr>
        <p:spPr bwMode="auto">
          <a:xfrm>
            <a:off x="1738313" y="1287463"/>
            <a:ext cx="5951537" cy="441325"/>
          </a:xfrm>
          <a:prstGeom prst="roundRect">
            <a:avLst>
              <a:gd name="adj" fmla="val 42329"/>
            </a:avLst>
          </a:prstGeom>
          <a:solidFill>
            <a:srgbClr val="F2F2F2"/>
          </a:solidFill>
          <a:ln w="19050">
            <a:solidFill>
              <a:srgbClr val="7F7F7F"/>
            </a:solidFill>
            <a:round/>
            <a:headEnd/>
            <a:tailEnd/>
          </a:ln>
        </p:spPr>
        <p:txBody>
          <a:bodyPr wrap="none" anchor="ctr"/>
          <a:lstStyle/>
          <a:p>
            <a:pPr algn="ctr"/>
            <a:endParaRPr lang="zh-CN" altLang="en-US"/>
          </a:p>
        </p:txBody>
      </p:sp>
      <p:sp>
        <p:nvSpPr>
          <p:cNvPr id="4104" name="Text Box 23"/>
          <p:cNvSpPr txBox="1">
            <a:spLocks noChangeArrowheads="1"/>
          </p:cNvSpPr>
          <p:nvPr/>
        </p:nvSpPr>
        <p:spPr bwMode="auto">
          <a:xfrm>
            <a:off x="2500313" y="1314450"/>
            <a:ext cx="50006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buClr>
                <a:schemeClr val="tx1"/>
              </a:buClr>
            </a:pPr>
            <a:r>
              <a:rPr lang="zh-TW" altLang="en-US" sz="2000" dirty="0" smtClean="0">
                <a:latin typeface="黑体" pitchFamily="49" charset="-122"/>
                <a:ea typeface="黑体" pitchFamily="49" charset="-122"/>
              </a:rPr>
              <a:t>兒少福利服務新目標與願景</a:t>
            </a:r>
            <a:endParaRPr lang="en-US" sz="2000" dirty="0">
              <a:latin typeface="黑体" pitchFamily="49" charset="-122"/>
              <a:ea typeface="黑体" pitchFamily="49" charset="-122"/>
            </a:endParaRPr>
          </a:p>
        </p:txBody>
      </p:sp>
      <p:grpSp>
        <p:nvGrpSpPr>
          <p:cNvPr id="4105" name="Group 9"/>
          <p:cNvGrpSpPr>
            <a:grpSpLocks/>
          </p:cNvGrpSpPr>
          <p:nvPr/>
        </p:nvGrpSpPr>
        <p:grpSpPr bwMode="auto">
          <a:xfrm>
            <a:off x="1793875" y="2805113"/>
            <a:ext cx="738188" cy="563562"/>
            <a:chOff x="0" y="0"/>
            <a:chExt cx="1350" cy="1030"/>
          </a:xfrm>
        </p:grpSpPr>
        <p:sp>
          <p:nvSpPr>
            <p:cNvPr id="4379" name="Oval 5"/>
            <p:cNvSpPr>
              <a:spLocks noChangeArrowheads="1"/>
            </p:cNvSpPr>
            <p:nvPr/>
          </p:nvSpPr>
          <p:spPr bwMode="auto">
            <a:xfrm>
              <a:off x="122" y="0"/>
              <a:ext cx="1019" cy="1030"/>
            </a:xfrm>
            <a:prstGeom prst="ellipse">
              <a:avLst/>
            </a:prstGeom>
            <a:solidFill>
              <a:schemeClr val="hlink"/>
            </a:solidFill>
            <a:ln w="38100">
              <a:solidFill>
                <a:srgbClr val="EAEAEA"/>
              </a:solidFill>
              <a:round/>
              <a:headEnd/>
              <a:tailEnd/>
            </a:ln>
          </p:spPr>
          <p:txBody>
            <a:bodyPr wrap="none" anchor="ctr"/>
            <a:lstStyle/>
            <a:p>
              <a:pPr algn="ctr"/>
              <a:endParaRPr lang="zh-CN" altLang="en-US" sz="1600"/>
            </a:p>
          </p:txBody>
        </p:sp>
        <p:grpSp>
          <p:nvGrpSpPr>
            <p:cNvPr id="4380" name="Group 11"/>
            <p:cNvGrpSpPr>
              <a:grpSpLocks/>
            </p:cNvGrpSpPr>
            <p:nvPr/>
          </p:nvGrpSpPr>
          <p:grpSpPr bwMode="auto">
            <a:xfrm rot="10082854">
              <a:off x="-2" y="741"/>
              <a:ext cx="931" cy="229"/>
              <a:chOff x="0" y="0"/>
              <a:chExt cx="962" cy="234"/>
            </a:xfrm>
          </p:grpSpPr>
          <p:grpSp>
            <p:nvGrpSpPr>
              <p:cNvPr id="4404" name="Group 12"/>
              <p:cNvGrpSpPr>
                <a:grpSpLocks/>
              </p:cNvGrpSpPr>
              <p:nvPr/>
            </p:nvGrpSpPr>
            <p:grpSpPr bwMode="auto">
              <a:xfrm rot="-9970459" flipH="1" flipV="1">
                <a:off x="0" y="0"/>
                <a:ext cx="962" cy="234"/>
                <a:chOff x="0" y="0"/>
                <a:chExt cx="898" cy="236"/>
              </a:xfrm>
            </p:grpSpPr>
            <p:grpSp>
              <p:nvGrpSpPr>
                <p:cNvPr id="4416" name="Group 13"/>
                <p:cNvGrpSpPr>
                  <a:grpSpLocks/>
                </p:cNvGrpSpPr>
                <p:nvPr/>
              </p:nvGrpSpPr>
              <p:grpSpPr bwMode="auto">
                <a:xfrm>
                  <a:off x="0" y="0"/>
                  <a:ext cx="742" cy="186"/>
                  <a:chOff x="0" y="0"/>
                  <a:chExt cx="1118" cy="279"/>
                </a:xfrm>
              </p:grpSpPr>
              <p:sp>
                <p:nvSpPr>
                  <p:cNvPr id="4422" name="AutoShape 9"/>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423" name="AutoShape 10"/>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424" name="AutoShape 11"/>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425" name="AutoShape 12"/>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grpSp>
            <p:grpSp>
              <p:nvGrpSpPr>
                <p:cNvPr id="4417" name="Group 18"/>
                <p:cNvGrpSpPr>
                  <a:grpSpLocks/>
                </p:cNvGrpSpPr>
                <p:nvPr/>
              </p:nvGrpSpPr>
              <p:grpSpPr bwMode="auto">
                <a:xfrm rot="1353540">
                  <a:off x="156" y="50"/>
                  <a:ext cx="742" cy="186"/>
                  <a:chOff x="0" y="0"/>
                  <a:chExt cx="1118" cy="279"/>
                </a:xfrm>
              </p:grpSpPr>
              <p:sp>
                <p:nvSpPr>
                  <p:cNvPr id="4418" name="AutoShape 14"/>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419" name="AutoShape 15"/>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420" name="AutoShape 16"/>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421" name="AutoShape 17"/>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sz="1600"/>
                  </a:p>
                </p:txBody>
              </p:sp>
            </p:grpSp>
          </p:grpSp>
          <p:grpSp>
            <p:nvGrpSpPr>
              <p:cNvPr id="4405" name="Group 23"/>
              <p:cNvGrpSpPr>
                <a:grpSpLocks/>
              </p:cNvGrpSpPr>
              <p:nvPr/>
            </p:nvGrpSpPr>
            <p:grpSpPr bwMode="auto">
              <a:xfrm rot="-9970459" flipH="1" flipV="1">
                <a:off x="83" y="26"/>
                <a:ext cx="788" cy="191"/>
                <a:chOff x="0" y="0"/>
                <a:chExt cx="898" cy="236"/>
              </a:xfrm>
            </p:grpSpPr>
            <p:grpSp>
              <p:nvGrpSpPr>
                <p:cNvPr id="4406" name="Group 24"/>
                <p:cNvGrpSpPr>
                  <a:grpSpLocks/>
                </p:cNvGrpSpPr>
                <p:nvPr/>
              </p:nvGrpSpPr>
              <p:grpSpPr bwMode="auto">
                <a:xfrm>
                  <a:off x="0" y="0"/>
                  <a:ext cx="742" cy="186"/>
                  <a:chOff x="0" y="0"/>
                  <a:chExt cx="1118" cy="279"/>
                </a:xfrm>
              </p:grpSpPr>
              <p:sp>
                <p:nvSpPr>
                  <p:cNvPr id="4412" name="AutoShape 20"/>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413" name="AutoShape 21"/>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414" name="AutoShape 22"/>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415" name="AutoShape 23"/>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grpSp>
            <p:grpSp>
              <p:nvGrpSpPr>
                <p:cNvPr id="4407" name="Group 29"/>
                <p:cNvGrpSpPr>
                  <a:grpSpLocks/>
                </p:cNvGrpSpPr>
                <p:nvPr/>
              </p:nvGrpSpPr>
              <p:grpSpPr bwMode="auto">
                <a:xfrm rot="1353540">
                  <a:off x="156" y="50"/>
                  <a:ext cx="742" cy="186"/>
                  <a:chOff x="0" y="0"/>
                  <a:chExt cx="1118" cy="279"/>
                </a:xfrm>
              </p:grpSpPr>
              <p:sp>
                <p:nvSpPr>
                  <p:cNvPr id="4408" name="AutoShape 25"/>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409" name="AutoShape 26"/>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410" name="AutoShape 27"/>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411" name="AutoShape 28"/>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sz="1600"/>
                  </a:p>
                </p:txBody>
              </p:sp>
            </p:grpSp>
          </p:grpSp>
        </p:grpSp>
        <p:grpSp>
          <p:nvGrpSpPr>
            <p:cNvPr id="4381" name="Group 34"/>
            <p:cNvGrpSpPr>
              <a:grpSpLocks/>
            </p:cNvGrpSpPr>
            <p:nvPr/>
          </p:nvGrpSpPr>
          <p:grpSpPr bwMode="auto">
            <a:xfrm>
              <a:off x="417" y="106"/>
              <a:ext cx="931" cy="229"/>
              <a:chOff x="0" y="0"/>
              <a:chExt cx="962" cy="234"/>
            </a:xfrm>
          </p:grpSpPr>
          <p:grpSp>
            <p:nvGrpSpPr>
              <p:cNvPr id="4382" name="Group 35"/>
              <p:cNvGrpSpPr>
                <a:grpSpLocks/>
              </p:cNvGrpSpPr>
              <p:nvPr/>
            </p:nvGrpSpPr>
            <p:grpSpPr bwMode="auto">
              <a:xfrm rot="-9970459" flipH="1" flipV="1">
                <a:off x="0" y="0"/>
                <a:ext cx="962" cy="234"/>
                <a:chOff x="0" y="0"/>
                <a:chExt cx="898" cy="236"/>
              </a:xfrm>
            </p:grpSpPr>
            <p:grpSp>
              <p:nvGrpSpPr>
                <p:cNvPr id="4394" name="Group 36"/>
                <p:cNvGrpSpPr>
                  <a:grpSpLocks/>
                </p:cNvGrpSpPr>
                <p:nvPr/>
              </p:nvGrpSpPr>
              <p:grpSpPr bwMode="auto">
                <a:xfrm>
                  <a:off x="0" y="0"/>
                  <a:ext cx="742" cy="186"/>
                  <a:chOff x="0" y="0"/>
                  <a:chExt cx="1118" cy="279"/>
                </a:xfrm>
              </p:grpSpPr>
              <p:sp>
                <p:nvSpPr>
                  <p:cNvPr id="4400" name="AutoShape 32"/>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401" name="AutoShape 33"/>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402" name="AutoShape 34"/>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403" name="AutoShape 35"/>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4395" name="Group 41"/>
                <p:cNvGrpSpPr>
                  <a:grpSpLocks/>
                </p:cNvGrpSpPr>
                <p:nvPr/>
              </p:nvGrpSpPr>
              <p:grpSpPr bwMode="auto">
                <a:xfrm rot="1353540">
                  <a:off x="156" y="50"/>
                  <a:ext cx="742" cy="186"/>
                  <a:chOff x="0" y="0"/>
                  <a:chExt cx="1118" cy="279"/>
                </a:xfrm>
              </p:grpSpPr>
              <p:sp>
                <p:nvSpPr>
                  <p:cNvPr id="4396" name="AutoShape 37"/>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397" name="AutoShape 38"/>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398" name="AutoShape 39"/>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399" name="AutoShape 40"/>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nvGrpSpPr>
              <p:cNvPr id="4383" name="Group 46"/>
              <p:cNvGrpSpPr>
                <a:grpSpLocks/>
              </p:cNvGrpSpPr>
              <p:nvPr/>
            </p:nvGrpSpPr>
            <p:grpSpPr bwMode="auto">
              <a:xfrm rot="-9970459" flipH="1" flipV="1">
                <a:off x="83" y="26"/>
                <a:ext cx="788" cy="191"/>
                <a:chOff x="0" y="0"/>
                <a:chExt cx="898" cy="236"/>
              </a:xfrm>
            </p:grpSpPr>
            <p:grpSp>
              <p:nvGrpSpPr>
                <p:cNvPr id="4384" name="Group 47"/>
                <p:cNvGrpSpPr>
                  <a:grpSpLocks/>
                </p:cNvGrpSpPr>
                <p:nvPr/>
              </p:nvGrpSpPr>
              <p:grpSpPr bwMode="auto">
                <a:xfrm>
                  <a:off x="0" y="0"/>
                  <a:ext cx="742" cy="186"/>
                  <a:chOff x="0" y="0"/>
                  <a:chExt cx="1118" cy="279"/>
                </a:xfrm>
              </p:grpSpPr>
              <p:sp>
                <p:nvSpPr>
                  <p:cNvPr id="4390" name="AutoShape 43"/>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391" name="AutoShape 44"/>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392" name="AutoShape 45"/>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393" name="AutoShape 46"/>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4385" name="Group 52"/>
                <p:cNvGrpSpPr>
                  <a:grpSpLocks/>
                </p:cNvGrpSpPr>
                <p:nvPr/>
              </p:nvGrpSpPr>
              <p:grpSpPr bwMode="auto">
                <a:xfrm rot="1353540">
                  <a:off x="156" y="50"/>
                  <a:ext cx="742" cy="186"/>
                  <a:chOff x="0" y="0"/>
                  <a:chExt cx="1118" cy="279"/>
                </a:xfrm>
              </p:grpSpPr>
              <p:sp>
                <p:nvSpPr>
                  <p:cNvPr id="4386" name="AutoShape 48"/>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387" name="AutoShape 49"/>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388" name="AutoShape 50"/>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389" name="AutoShape 51"/>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grpSp>
      <p:grpSp>
        <p:nvGrpSpPr>
          <p:cNvPr id="4106" name="Group 57"/>
          <p:cNvGrpSpPr>
            <a:grpSpLocks/>
          </p:cNvGrpSpPr>
          <p:nvPr/>
        </p:nvGrpSpPr>
        <p:grpSpPr bwMode="auto">
          <a:xfrm>
            <a:off x="1798638" y="1997075"/>
            <a:ext cx="728662" cy="554038"/>
            <a:chOff x="0" y="0"/>
            <a:chExt cx="1354" cy="1031"/>
          </a:xfrm>
        </p:grpSpPr>
        <p:sp>
          <p:nvSpPr>
            <p:cNvPr id="4332" name="Oval 53"/>
            <p:cNvSpPr>
              <a:spLocks noChangeArrowheads="1"/>
            </p:cNvSpPr>
            <p:nvPr/>
          </p:nvSpPr>
          <p:spPr bwMode="auto">
            <a:xfrm>
              <a:off x="103" y="0"/>
              <a:ext cx="1024" cy="1031"/>
            </a:xfrm>
            <a:prstGeom prst="ellipse">
              <a:avLst/>
            </a:prstGeom>
            <a:solidFill>
              <a:schemeClr val="accent2"/>
            </a:solidFill>
            <a:ln w="38100">
              <a:solidFill>
                <a:srgbClr val="EAEAEA"/>
              </a:solidFill>
              <a:round/>
              <a:headEnd/>
              <a:tailEnd/>
            </a:ln>
          </p:spPr>
          <p:txBody>
            <a:bodyPr wrap="none" anchor="ctr"/>
            <a:lstStyle/>
            <a:p>
              <a:pPr algn="ctr"/>
              <a:endParaRPr lang="zh-CN" altLang="en-US" sz="1600"/>
            </a:p>
          </p:txBody>
        </p:sp>
        <p:grpSp>
          <p:nvGrpSpPr>
            <p:cNvPr id="4333" name="Group 59"/>
            <p:cNvGrpSpPr>
              <a:grpSpLocks/>
            </p:cNvGrpSpPr>
            <p:nvPr/>
          </p:nvGrpSpPr>
          <p:grpSpPr bwMode="auto">
            <a:xfrm rot="10082854">
              <a:off x="-2" y="746"/>
              <a:ext cx="931" cy="229"/>
              <a:chOff x="0" y="0"/>
              <a:chExt cx="962" cy="234"/>
            </a:xfrm>
          </p:grpSpPr>
          <p:grpSp>
            <p:nvGrpSpPr>
              <p:cNvPr id="4357" name="Group 60"/>
              <p:cNvGrpSpPr>
                <a:grpSpLocks/>
              </p:cNvGrpSpPr>
              <p:nvPr/>
            </p:nvGrpSpPr>
            <p:grpSpPr bwMode="auto">
              <a:xfrm rot="-9970459" flipH="1" flipV="1">
                <a:off x="0" y="0"/>
                <a:ext cx="962" cy="234"/>
                <a:chOff x="0" y="0"/>
                <a:chExt cx="898" cy="236"/>
              </a:xfrm>
            </p:grpSpPr>
            <p:grpSp>
              <p:nvGrpSpPr>
                <p:cNvPr id="4369" name="Group 61"/>
                <p:cNvGrpSpPr>
                  <a:grpSpLocks/>
                </p:cNvGrpSpPr>
                <p:nvPr/>
              </p:nvGrpSpPr>
              <p:grpSpPr bwMode="auto">
                <a:xfrm>
                  <a:off x="0" y="0"/>
                  <a:ext cx="742" cy="186"/>
                  <a:chOff x="0" y="0"/>
                  <a:chExt cx="1118" cy="279"/>
                </a:xfrm>
              </p:grpSpPr>
              <p:sp>
                <p:nvSpPr>
                  <p:cNvPr id="4375" name="AutoShape 57"/>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376" name="AutoShape 58"/>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377" name="AutoShape 59"/>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378" name="AutoShape 60"/>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grpSp>
            <p:grpSp>
              <p:nvGrpSpPr>
                <p:cNvPr id="4370" name="Group 66"/>
                <p:cNvGrpSpPr>
                  <a:grpSpLocks/>
                </p:cNvGrpSpPr>
                <p:nvPr/>
              </p:nvGrpSpPr>
              <p:grpSpPr bwMode="auto">
                <a:xfrm rot="1353540">
                  <a:off x="156" y="50"/>
                  <a:ext cx="742" cy="186"/>
                  <a:chOff x="0" y="0"/>
                  <a:chExt cx="1118" cy="279"/>
                </a:xfrm>
              </p:grpSpPr>
              <p:sp>
                <p:nvSpPr>
                  <p:cNvPr id="4371" name="AutoShape 62"/>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372" name="AutoShape 63"/>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373" name="AutoShape 64"/>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374" name="AutoShape 65"/>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sz="1600"/>
                  </a:p>
                </p:txBody>
              </p:sp>
            </p:grpSp>
          </p:grpSp>
          <p:grpSp>
            <p:nvGrpSpPr>
              <p:cNvPr id="4358" name="Group 71"/>
              <p:cNvGrpSpPr>
                <a:grpSpLocks/>
              </p:cNvGrpSpPr>
              <p:nvPr/>
            </p:nvGrpSpPr>
            <p:grpSpPr bwMode="auto">
              <a:xfrm rot="-9970459" flipH="1" flipV="1">
                <a:off x="83" y="26"/>
                <a:ext cx="788" cy="191"/>
                <a:chOff x="0" y="0"/>
                <a:chExt cx="898" cy="236"/>
              </a:xfrm>
            </p:grpSpPr>
            <p:grpSp>
              <p:nvGrpSpPr>
                <p:cNvPr id="4359" name="Group 72"/>
                <p:cNvGrpSpPr>
                  <a:grpSpLocks/>
                </p:cNvGrpSpPr>
                <p:nvPr/>
              </p:nvGrpSpPr>
              <p:grpSpPr bwMode="auto">
                <a:xfrm>
                  <a:off x="0" y="0"/>
                  <a:ext cx="742" cy="186"/>
                  <a:chOff x="0" y="0"/>
                  <a:chExt cx="1118" cy="279"/>
                </a:xfrm>
              </p:grpSpPr>
              <p:sp>
                <p:nvSpPr>
                  <p:cNvPr id="4365" name="AutoShape 68"/>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366" name="AutoShape 69"/>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367" name="AutoShape 70"/>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368" name="AutoShape 71"/>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grpSp>
            <p:grpSp>
              <p:nvGrpSpPr>
                <p:cNvPr id="4360" name="Group 77"/>
                <p:cNvGrpSpPr>
                  <a:grpSpLocks/>
                </p:cNvGrpSpPr>
                <p:nvPr/>
              </p:nvGrpSpPr>
              <p:grpSpPr bwMode="auto">
                <a:xfrm rot="1353540">
                  <a:off x="156" y="50"/>
                  <a:ext cx="742" cy="186"/>
                  <a:chOff x="0" y="0"/>
                  <a:chExt cx="1118" cy="279"/>
                </a:xfrm>
              </p:grpSpPr>
              <p:sp>
                <p:nvSpPr>
                  <p:cNvPr id="4361" name="AutoShape 73"/>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362" name="AutoShape 74"/>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363" name="AutoShape 75"/>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364" name="AutoShape 76"/>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sz="1600"/>
                  </a:p>
                </p:txBody>
              </p:sp>
            </p:grpSp>
          </p:grpSp>
        </p:grpSp>
        <p:grpSp>
          <p:nvGrpSpPr>
            <p:cNvPr id="4334" name="Group 82"/>
            <p:cNvGrpSpPr>
              <a:grpSpLocks/>
            </p:cNvGrpSpPr>
            <p:nvPr/>
          </p:nvGrpSpPr>
          <p:grpSpPr bwMode="auto">
            <a:xfrm rot="344040">
              <a:off x="418" y="124"/>
              <a:ext cx="933" cy="229"/>
              <a:chOff x="0" y="0"/>
              <a:chExt cx="962" cy="234"/>
            </a:xfrm>
          </p:grpSpPr>
          <p:grpSp>
            <p:nvGrpSpPr>
              <p:cNvPr id="4335" name="Group 83"/>
              <p:cNvGrpSpPr>
                <a:grpSpLocks/>
              </p:cNvGrpSpPr>
              <p:nvPr/>
            </p:nvGrpSpPr>
            <p:grpSpPr bwMode="auto">
              <a:xfrm rot="-9970459" flipH="1" flipV="1">
                <a:off x="0" y="0"/>
                <a:ext cx="962" cy="234"/>
                <a:chOff x="0" y="0"/>
                <a:chExt cx="898" cy="236"/>
              </a:xfrm>
            </p:grpSpPr>
            <p:grpSp>
              <p:nvGrpSpPr>
                <p:cNvPr id="4347" name="Group 84"/>
                <p:cNvGrpSpPr>
                  <a:grpSpLocks/>
                </p:cNvGrpSpPr>
                <p:nvPr/>
              </p:nvGrpSpPr>
              <p:grpSpPr bwMode="auto">
                <a:xfrm>
                  <a:off x="0" y="0"/>
                  <a:ext cx="742" cy="186"/>
                  <a:chOff x="0" y="0"/>
                  <a:chExt cx="1118" cy="279"/>
                </a:xfrm>
              </p:grpSpPr>
              <p:sp>
                <p:nvSpPr>
                  <p:cNvPr id="4353" name="AutoShape 80"/>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354" name="AutoShape 81"/>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355" name="AutoShape 82"/>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356" name="AutoShape 83"/>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4348" name="Group 89"/>
                <p:cNvGrpSpPr>
                  <a:grpSpLocks/>
                </p:cNvGrpSpPr>
                <p:nvPr/>
              </p:nvGrpSpPr>
              <p:grpSpPr bwMode="auto">
                <a:xfrm rot="1353540">
                  <a:off x="156" y="50"/>
                  <a:ext cx="742" cy="186"/>
                  <a:chOff x="0" y="0"/>
                  <a:chExt cx="1118" cy="279"/>
                </a:xfrm>
              </p:grpSpPr>
              <p:sp>
                <p:nvSpPr>
                  <p:cNvPr id="4349" name="AutoShape 85"/>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350" name="AutoShape 86"/>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351" name="AutoShape 87"/>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352" name="AutoShape 88"/>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nvGrpSpPr>
              <p:cNvPr id="4336" name="Group 94"/>
              <p:cNvGrpSpPr>
                <a:grpSpLocks/>
              </p:cNvGrpSpPr>
              <p:nvPr/>
            </p:nvGrpSpPr>
            <p:grpSpPr bwMode="auto">
              <a:xfrm rot="-9970459" flipH="1" flipV="1">
                <a:off x="83" y="26"/>
                <a:ext cx="788" cy="191"/>
                <a:chOff x="0" y="0"/>
                <a:chExt cx="898" cy="236"/>
              </a:xfrm>
            </p:grpSpPr>
            <p:grpSp>
              <p:nvGrpSpPr>
                <p:cNvPr id="4337" name="Group 95"/>
                <p:cNvGrpSpPr>
                  <a:grpSpLocks/>
                </p:cNvGrpSpPr>
                <p:nvPr/>
              </p:nvGrpSpPr>
              <p:grpSpPr bwMode="auto">
                <a:xfrm>
                  <a:off x="0" y="0"/>
                  <a:ext cx="742" cy="186"/>
                  <a:chOff x="0" y="0"/>
                  <a:chExt cx="1118" cy="279"/>
                </a:xfrm>
              </p:grpSpPr>
              <p:sp>
                <p:nvSpPr>
                  <p:cNvPr id="4343" name="AutoShape 91"/>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344" name="AutoShape 92"/>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345" name="AutoShape 93"/>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346" name="AutoShape 94"/>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4338" name="Group 100"/>
                <p:cNvGrpSpPr>
                  <a:grpSpLocks/>
                </p:cNvGrpSpPr>
                <p:nvPr/>
              </p:nvGrpSpPr>
              <p:grpSpPr bwMode="auto">
                <a:xfrm rot="1353540">
                  <a:off x="156" y="50"/>
                  <a:ext cx="742" cy="186"/>
                  <a:chOff x="0" y="0"/>
                  <a:chExt cx="1118" cy="279"/>
                </a:xfrm>
              </p:grpSpPr>
              <p:sp>
                <p:nvSpPr>
                  <p:cNvPr id="4339" name="AutoShape 96"/>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340" name="AutoShape 97"/>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341" name="AutoShape 98"/>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342" name="AutoShape 99"/>
                  <p:cNvSpPr>
                    <a:spLocks noChangeArrowheads="1"/>
                  </p:cNvSpPr>
                  <p:nvPr/>
                </p:nvSpPr>
                <p:spPr bwMode="auto">
                  <a:xfrm rot="6906312">
                    <a:off x="595" y="-24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grpSp>
      <p:grpSp>
        <p:nvGrpSpPr>
          <p:cNvPr id="4108" name="Group 177"/>
          <p:cNvGrpSpPr>
            <a:grpSpLocks/>
          </p:cNvGrpSpPr>
          <p:nvPr/>
        </p:nvGrpSpPr>
        <p:grpSpPr bwMode="auto">
          <a:xfrm>
            <a:off x="1785938" y="1201738"/>
            <a:ext cx="754062" cy="571500"/>
            <a:chOff x="0" y="0"/>
            <a:chExt cx="1358" cy="1030"/>
          </a:xfrm>
        </p:grpSpPr>
        <p:sp>
          <p:nvSpPr>
            <p:cNvPr id="4190" name="Oval 173"/>
            <p:cNvSpPr>
              <a:spLocks noChangeArrowheads="1"/>
            </p:cNvSpPr>
            <p:nvPr/>
          </p:nvSpPr>
          <p:spPr bwMode="auto">
            <a:xfrm>
              <a:off x="117" y="0"/>
              <a:ext cx="1022" cy="1030"/>
            </a:xfrm>
            <a:prstGeom prst="ellipse">
              <a:avLst/>
            </a:prstGeom>
            <a:solidFill>
              <a:schemeClr val="accent1"/>
            </a:solidFill>
            <a:ln w="38100">
              <a:solidFill>
                <a:srgbClr val="EAEAEA"/>
              </a:solidFill>
              <a:round/>
              <a:headEnd/>
              <a:tailEnd/>
            </a:ln>
          </p:spPr>
          <p:txBody>
            <a:bodyPr wrap="none" anchor="ctr"/>
            <a:lstStyle/>
            <a:p>
              <a:pPr algn="ctr"/>
              <a:endParaRPr lang="zh-CN" altLang="en-US" sz="1600"/>
            </a:p>
          </p:txBody>
        </p:sp>
        <p:grpSp>
          <p:nvGrpSpPr>
            <p:cNvPr id="4191" name="Group 179"/>
            <p:cNvGrpSpPr>
              <a:grpSpLocks/>
            </p:cNvGrpSpPr>
            <p:nvPr/>
          </p:nvGrpSpPr>
          <p:grpSpPr bwMode="auto">
            <a:xfrm rot="10082854">
              <a:off x="-3" y="743"/>
              <a:ext cx="933" cy="228"/>
              <a:chOff x="0" y="0"/>
              <a:chExt cx="962" cy="234"/>
            </a:xfrm>
          </p:grpSpPr>
          <p:grpSp>
            <p:nvGrpSpPr>
              <p:cNvPr id="4239" name="Group 180"/>
              <p:cNvGrpSpPr>
                <a:grpSpLocks/>
              </p:cNvGrpSpPr>
              <p:nvPr/>
            </p:nvGrpSpPr>
            <p:grpSpPr bwMode="auto">
              <a:xfrm rot="-9970459" flipH="1" flipV="1">
                <a:off x="0" y="0"/>
                <a:ext cx="962" cy="234"/>
                <a:chOff x="0" y="0"/>
                <a:chExt cx="898" cy="236"/>
              </a:xfrm>
            </p:grpSpPr>
            <p:grpSp>
              <p:nvGrpSpPr>
                <p:cNvPr id="4251" name="Group 181"/>
                <p:cNvGrpSpPr>
                  <a:grpSpLocks/>
                </p:cNvGrpSpPr>
                <p:nvPr/>
              </p:nvGrpSpPr>
              <p:grpSpPr bwMode="auto">
                <a:xfrm>
                  <a:off x="0" y="0"/>
                  <a:ext cx="742" cy="186"/>
                  <a:chOff x="0" y="0"/>
                  <a:chExt cx="1118" cy="279"/>
                </a:xfrm>
              </p:grpSpPr>
              <p:sp>
                <p:nvSpPr>
                  <p:cNvPr id="4257" name="AutoShape 177"/>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258" name="AutoShape 178"/>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259" name="AutoShape 179"/>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260" name="AutoShape 180"/>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grpSp>
            <p:grpSp>
              <p:nvGrpSpPr>
                <p:cNvPr id="4252" name="Group 186"/>
                <p:cNvGrpSpPr>
                  <a:grpSpLocks/>
                </p:cNvGrpSpPr>
                <p:nvPr/>
              </p:nvGrpSpPr>
              <p:grpSpPr bwMode="auto">
                <a:xfrm rot="1353540">
                  <a:off x="156" y="50"/>
                  <a:ext cx="742" cy="186"/>
                  <a:chOff x="0" y="0"/>
                  <a:chExt cx="1118" cy="279"/>
                </a:xfrm>
              </p:grpSpPr>
              <p:sp>
                <p:nvSpPr>
                  <p:cNvPr id="4253" name="AutoShape 182"/>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254" name="AutoShape 183"/>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255" name="AutoShape 184"/>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256" name="AutoShape 185"/>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sz="1600"/>
                  </a:p>
                </p:txBody>
              </p:sp>
            </p:grpSp>
          </p:grpSp>
          <p:grpSp>
            <p:nvGrpSpPr>
              <p:cNvPr id="4240" name="Group 191"/>
              <p:cNvGrpSpPr>
                <a:grpSpLocks/>
              </p:cNvGrpSpPr>
              <p:nvPr/>
            </p:nvGrpSpPr>
            <p:grpSpPr bwMode="auto">
              <a:xfrm rot="-9970459" flipH="1" flipV="1">
                <a:off x="83" y="26"/>
                <a:ext cx="788" cy="191"/>
                <a:chOff x="0" y="0"/>
                <a:chExt cx="898" cy="236"/>
              </a:xfrm>
            </p:grpSpPr>
            <p:grpSp>
              <p:nvGrpSpPr>
                <p:cNvPr id="4241" name="Group 192"/>
                <p:cNvGrpSpPr>
                  <a:grpSpLocks/>
                </p:cNvGrpSpPr>
                <p:nvPr/>
              </p:nvGrpSpPr>
              <p:grpSpPr bwMode="auto">
                <a:xfrm>
                  <a:off x="0" y="0"/>
                  <a:ext cx="742" cy="186"/>
                  <a:chOff x="0" y="0"/>
                  <a:chExt cx="1118" cy="279"/>
                </a:xfrm>
              </p:grpSpPr>
              <p:sp>
                <p:nvSpPr>
                  <p:cNvPr id="4247" name="AutoShape 188"/>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248" name="AutoShape 189"/>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249" name="AutoShape 190"/>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250" name="AutoShape 191"/>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grpSp>
            <p:grpSp>
              <p:nvGrpSpPr>
                <p:cNvPr id="4242" name="Group 197"/>
                <p:cNvGrpSpPr>
                  <a:grpSpLocks/>
                </p:cNvGrpSpPr>
                <p:nvPr/>
              </p:nvGrpSpPr>
              <p:grpSpPr bwMode="auto">
                <a:xfrm rot="1353540">
                  <a:off x="156" y="50"/>
                  <a:ext cx="742" cy="186"/>
                  <a:chOff x="0" y="0"/>
                  <a:chExt cx="1118" cy="279"/>
                </a:xfrm>
              </p:grpSpPr>
              <p:sp>
                <p:nvSpPr>
                  <p:cNvPr id="4243" name="AutoShape 193"/>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244" name="AutoShape 194"/>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245" name="AutoShape 195"/>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246" name="AutoShape 196"/>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sz="1600"/>
                  </a:p>
                </p:txBody>
              </p:sp>
            </p:grpSp>
          </p:grpSp>
        </p:grpSp>
        <p:grpSp>
          <p:nvGrpSpPr>
            <p:cNvPr id="4192" name="Group 202"/>
            <p:cNvGrpSpPr>
              <a:grpSpLocks/>
            </p:cNvGrpSpPr>
            <p:nvPr/>
          </p:nvGrpSpPr>
          <p:grpSpPr bwMode="auto">
            <a:xfrm rot="-232145">
              <a:off x="380" y="64"/>
              <a:ext cx="961" cy="247"/>
              <a:chOff x="0" y="0"/>
              <a:chExt cx="992" cy="258"/>
            </a:xfrm>
          </p:grpSpPr>
          <p:grpSp>
            <p:nvGrpSpPr>
              <p:cNvPr id="4193" name="Group 203"/>
              <p:cNvGrpSpPr>
                <a:grpSpLocks/>
              </p:cNvGrpSpPr>
              <p:nvPr/>
            </p:nvGrpSpPr>
            <p:grpSpPr bwMode="auto">
              <a:xfrm rot="513316">
                <a:off x="0" y="0"/>
                <a:ext cx="962" cy="234"/>
                <a:chOff x="0" y="0"/>
                <a:chExt cx="962" cy="234"/>
              </a:xfrm>
            </p:grpSpPr>
            <p:grpSp>
              <p:nvGrpSpPr>
                <p:cNvPr id="4217" name="Group 204"/>
                <p:cNvGrpSpPr>
                  <a:grpSpLocks/>
                </p:cNvGrpSpPr>
                <p:nvPr/>
              </p:nvGrpSpPr>
              <p:grpSpPr bwMode="auto">
                <a:xfrm rot="-9970459" flipH="1" flipV="1">
                  <a:off x="0" y="0"/>
                  <a:ext cx="962" cy="234"/>
                  <a:chOff x="0" y="0"/>
                  <a:chExt cx="898" cy="236"/>
                </a:xfrm>
              </p:grpSpPr>
              <p:grpSp>
                <p:nvGrpSpPr>
                  <p:cNvPr id="4229" name="Group 205"/>
                  <p:cNvGrpSpPr>
                    <a:grpSpLocks/>
                  </p:cNvGrpSpPr>
                  <p:nvPr/>
                </p:nvGrpSpPr>
                <p:grpSpPr bwMode="auto">
                  <a:xfrm>
                    <a:off x="0" y="0"/>
                    <a:ext cx="742" cy="186"/>
                    <a:chOff x="0" y="0"/>
                    <a:chExt cx="1118" cy="279"/>
                  </a:xfrm>
                </p:grpSpPr>
                <p:sp>
                  <p:nvSpPr>
                    <p:cNvPr id="4235" name="AutoShape 201"/>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36" name="AutoShape 202"/>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37" name="AutoShape 203"/>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38" name="AutoShape 204"/>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4230" name="Group 210"/>
                  <p:cNvGrpSpPr>
                    <a:grpSpLocks/>
                  </p:cNvGrpSpPr>
                  <p:nvPr/>
                </p:nvGrpSpPr>
                <p:grpSpPr bwMode="auto">
                  <a:xfrm rot="1353540">
                    <a:off x="156" y="50"/>
                    <a:ext cx="742" cy="186"/>
                    <a:chOff x="0" y="0"/>
                    <a:chExt cx="1118" cy="279"/>
                  </a:xfrm>
                </p:grpSpPr>
                <p:sp>
                  <p:nvSpPr>
                    <p:cNvPr id="4231" name="AutoShape 206"/>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32" name="AutoShape 207"/>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233" name="AutoShape 208"/>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234" name="AutoShape 209"/>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nvGrpSpPr>
                <p:cNvPr id="4218" name="Group 215"/>
                <p:cNvGrpSpPr>
                  <a:grpSpLocks/>
                </p:cNvGrpSpPr>
                <p:nvPr/>
              </p:nvGrpSpPr>
              <p:grpSpPr bwMode="auto">
                <a:xfrm rot="-9970459" flipH="1" flipV="1">
                  <a:off x="83" y="26"/>
                  <a:ext cx="788" cy="191"/>
                  <a:chOff x="0" y="0"/>
                  <a:chExt cx="898" cy="236"/>
                </a:xfrm>
              </p:grpSpPr>
              <p:grpSp>
                <p:nvGrpSpPr>
                  <p:cNvPr id="4219" name="Group 216"/>
                  <p:cNvGrpSpPr>
                    <a:grpSpLocks/>
                  </p:cNvGrpSpPr>
                  <p:nvPr/>
                </p:nvGrpSpPr>
                <p:grpSpPr bwMode="auto">
                  <a:xfrm>
                    <a:off x="0" y="0"/>
                    <a:ext cx="742" cy="186"/>
                    <a:chOff x="0" y="0"/>
                    <a:chExt cx="1118" cy="279"/>
                  </a:xfrm>
                </p:grpSpPr>
                <p:sp>
                  <p:nvSpPr>
                    <p:cNvPr id="4225" name="AutoShape 212"/>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26" name="AutoShape 213"/>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27" name="AutoShape 214"/>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28" name="AutoShape 215"/>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4220" name="Group 221"/>
                  <p:cNvGrpSpPr>
                    <a:grpSpLocks/>
                  </p:cNvGrpSpPr>
                  <p:nvPr/>
                </p:nvGrpSpPr>
                <p:grpSpPr bwMode="auto">
                  <a:xfrm rot="1353540">
                    <a:off x="156" y="50"/>
                    <a:ext cx="742" cy="186"/>
                    <a:chOff x="0" y="0"/>
                    <a:chExt cx="1118" cy="279"/>
                  </a:xfrm>
                </p:grpSpPr>
                <p:sp>
                  <p:nvSpPr>
                    <p:cNvPr id="4221" name="AutoShape 217"/>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22" name="AutoShape 218"/>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223" name="AutoShape 219"/>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224" name="AutoShape 220"/>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grpSp>
            <p:nvGrpSpPr>
              <p:cNvPr id="4194" name="Group 226"/>
              <p:cNvGrpSpPr>
                <a:grpSpLocks/>
              </p:cNvGrpSpPr>
              <p:nvPr/>
            </p:nvGrpSpPr>
            <p:grpSpPr bwMode="auto">
              <a:xfrm rot="513316">
                <a:off x="30" y="24"/>
                <a:ext cx="962" cy="234"/>
                <a:chOff x="0" y="0"/>
                <a:chExt cx="962" cy="234"/>
              </a:xfrm>
            </p:grpSpPr>
            <p:grpSp>
              <p:nvGrpSpPr>
                <p:cNvPr id="4195" name="Group 227"/>
                <p:cNvGrpSpPr>
                  <a:grpSpLocks/>
                </p:cNvGrpSpPr>
                <p:nvPr/>
              </p:nvGrpSpPr>
              <p:grpSpPr bwMode="auto">
                <a:xfrm rot="-9970459" flipH="1" flipV="1">
                  <a:off x="0" y="0"/>
                  <a:ext cx="962" cy="234"/>
                  <a:chOff x="0" y="0"/>
                  <a:chExt cx="898" cy="236"/>
                </a:xfrm>
              </p:grpSpPr>
              <p:grpSp>
                <p:nvGrpSpPr>
                  <p:cNvPr id="4207" name="Group 228"/>
                  <p:cNvGrpSpPr>
                    <a:grpSpLocks/>
                  </p:cNvGrpSpPr>
                  <p:nvPr/>
                </p:nvGrpSpPr>
                <p:grpSpPr bwMode="auto">
                  <a:xfrm>
                    <a:off x="0" y="0"/>
                    <a:ext cx="742" cy="186"/>
                    <a:chOff x="0" y="0"/>
                    <a:chExt cx="1118" cy="279"/>
                  </a:xfrm>
                </p:grpSpPr>
                <p:sp>
                  <p:nvSpPr>
                    <p:cNvPr id="4213" name="AutoShape 224"/>
                    <p:cNvSpPr>
                      <a:spLocks noChangeArrowheads="1"/>
                    </p:cNvSpPr>
                    <p:nvPr/>
                  </p:nvSpPr>
                  <p:spPr bwMode="auto">
                    <a:xfrm rot="5263130">
                      <a:off x="293"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14" name="AutoShape 225"/>
                    <p:cNvSpPr>
                      <a:spLocks noChangeArrowheads="1"/>
                    </p:cNvSpPr>
                    <p:nvPr/>
                  </p:nvSpPr>
                  <p:spPr bwMode="auto">
                    <a:xfrm rot="6078281">
                      <a:off x="429"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15" name="AutoShape 226"/>
                    <p:cNvSpPr>
                      <a:spLocks noChangeArrowheads="1"/>
                    </p:cNvSpPr>
                    <p:nvPr/>
                  </p:nvSpPr>
                  <p:spPr bwMode="auto">
                    <a:xfrm rot="6373927">
                      <a:off x="505" y="-27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16" name="AutoShape 227"/>
                    <p:cNvSpPr>
                      <a:spLocks noChangeArrowheads="1"/>
                    </p:cNvSpPr>
                    <p:nvPr/>
                  </p:nvSpPr>
                  <p:spPr bwMode="auto">
                    <a:xfrm rot="6906312">
                      <a:off x="595" y="-24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4208" name="Group 233"/>
                  <p:cNvGrpSpPr>
                    <a:grpSpLocks/>
                  </p:cNvGrpSpPr>
                  <p:nvPr/>
                </p:nvGrpSpPr>
                <p:grpSpPr bwMode="auto">
                  <a:xfrm rot="1353540">
                    <a:off x="156" y="50"/>
                    <a:ext cx="742" cy="186"/>
                    <a:chOff x="0" y="0"/>
                    <a:chExt cx="1118" cy="279"/>
                  </a:xfrm>
                </p:grpSpPr>
                <p:sp>
                  <p:nvSpPr>
                    <p:cNvPr id="4209" name="AutoShape 229"/>
                    <p:cNvSpPr>
                      <a:spLocks noChangeArrowheads="1"/>
                    </p:cNvSpPr>
                    <p:nvPr/>
                  </p:nvSpPr>
                  <p:spPr bwMode="auto">
                    <a:xfrm rot="5263130">
                      <a:off x="293"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10" name="AutoShape 230"/>
                    <p:cNvSpPr>
                      <a:spLocks noChangeArrowheads="1"/>
                    </p:cNvSpPr>
                    <p:nvPr/>
                  </p:nvSpPr>
                  <p:spPr bwMode="auto">
                    <a:xfrm rot="6078281">
                      <a:off x="429"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211" name="AutoShape 231"/>
                    <p:cNvSpPr>
                      <a:spLocks noChangeArrowheads="1"/>
                    </p:cNvSpPr>
                    <p:nvPr/>
                  </p:nvSpPr>
                  <p:spPr bwMode="auto">
                    <a:xfrm rot="6373927">
                      <a:off x="505" y="-27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212" name="AutoShape 232"/>
                    <p:cNvSpPr>
                      <a:spLocks noChangeArrowheads="1"/>
                    </p:cNvSpPr>
                    <p:nvPr/>
                  </p:nvSpPr>
                  <p:spPr bwMode="auto">
                    <a:xfrm rot="6906312">
                      <a:off x="595" y="-24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nvGrpSpPr>
                <p:cNvPr id="4196" name="Group 238"/>
                <p:cNvGrpSpPr>
                  <a:grpSpLocks/>
                </p:cNvGrpSpPr>
                <p:nvPr/>
              </p:nvGrpSpPr>
              <p:grpSpPr bwMode="auto">
                <a:xfrm rot="-9970459" flipH="1" flipV="1">
                  <a:off x="83" y="26"/>
                  <a:ext cx="788" cy="191"/>
                  <a:chOff x="0" y="0"/>
                  <a:chExt cx="898" cy="236"/>
                </a:xfrm>
              </p:grpSpPr>
              <p:grpSp>
                <p:nvGrpSpPr>
                  <p:cNvPr id="4197" name="Group 239"/>
                  <p:cNvGrpSpPr>
                    <a:grpSpLocks/>
                  </p:cNvGrpSpPr>
                  <p:nvPr/>
                </p:nvGrpSpPr>
                <p:grpSpPr bwMode="auto">
                  <a:xfrm>
                    <a:off x="0" y="0"/>
                    <a:ext cx="742" cy="186"/>
                    <a:chOff x="0" y="0"/>
                    <a:chExt cx="1118" cy="279"/>
                  </a:xfrm>
                </p:grpSpPr>
                <p:sp>
                  <p:nvSpPr>
                    <p:cNvPr id="4203" name="AutoShape 235"/>
                    <p:cNvSpPr>
                      <a:spLocks noChangeArrowheads="1"/>
                    </p:cNvSpPr>
                    <p:nvPr/>
                  </p:nvSpPr>
                  <p:spPr bwMode="auto">
                    <a:xfrm rot="5263130">
                      <a:off x="293"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04" name="AutoShape 236"/>
                    <p:cNvSpPr>
                      <a:spLocks noChangeArrowheads="1"/>
                    </p:cNvSpPr>
                    <p:nvPr/>
                  </p:nvSpPr>
                  <p:spPr bwMode="auto">
                    <a:xfrm rot="6078281">
                      <a:off x="429"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05" name="AutoShape 237"/>
                    <p:cNvSpPr>
                      <a:spLocks noChangeArrowheads="1"/>
                    </p:cNvSpPr>
                    <p:nvPr/>
                  </p:nvSpPr>
                  <p:spPr bwMode="auto">
                    <a:xfrm rot="6373927">
                      <a:off x="505" y="-27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06" name="AutoShape 238"/>
                    <p:cNvSpPr>
                      <a:spLocks noChangeArrowheads="1"/>
                    </p:cNvSpPr>
                    <p:nvPr/>
                  </p:nvSpPr>
                  <p:spPr bwMode="auto">
                    <a:xfrm rot="6906312">
                      <a:off x="595" y="-24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4198" name="Group 244"/>
                  <p:cNvGrpSpPr>
                    <a:grpSpLocks/>
                  </p:cNvGrpSpPr>
                  <p:nvPr/>
                </p:nvGrpSpPr>
                <p:grpSpPr bwMode="auto">
                  <a:xfrm rot="1353540">
                    <a:off x="156" y="50"/>
                    <a:ext cx="742" cy="186"/>
                    <a:chOff x="0" y="0"/>
                    <a:chExt cx="1118" cy="279"/>
                  </a:xfrm>
                </p:grpSpPr>
                <p:sp>
                  <p:nvSpPr>
                    <p:cNvPr id="4199" name="AutoShape 240"/>
                    <p:cNvSpPr>
                      <a:spLocks noChangeArrowheads="1"/>
                    </p:cNvSpPr>
                    <p:nvPr/>
                  </p:nvSpPr>
                  <p:spPr bwMode="auto">
                    <a:xfrm rot="5263130">
                      <a:off x="293"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200" name="AutoShape 241"/>
                    <p:cNvSpPr>
                      <a:spLocks noChangeArrowheads="1"/>
                    </p:cNvSpPr>
                    <p:nvPr/>
                  </p:nvSpPr>
                  <p:spPr bwMode="auto">
                    <a:xfrm rot="6078281">
                      <a:off x="429"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201" name="AutoShape 242"/>
                    <p:cNvSpPr>
                      <a:spLocks noChangeArrowheads="1"/>
                    </p:cNvSpPr>
                    <p:nvPr/>
                  </p:nvSpPr>
                  <p:spPr bwMode="auto">
                    <a:xfrm rot="6373927">
                      <a:off x="505" y="-27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202" name="AutoShape 243"/>
                    <p:cNvSpPr>
                      <a:spLocks noChangeArrowheads="1"/>
                    </p:cNvSpPr>
                    <p:nvPr/>
                  </p:nvSpPr>
                  <p:spPr bwMode="auto">
                    <a:xfrm rot="6906312">
                      <a:off x="595" y="-24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grpSp>
      </p:grpSp>
      <p:sp>
        <p:nvSpPr>
          <p:cNvPr id="4109" name="Text Box 23"/>
          <p:cNvSpPr txBox="1">
            <a:spLocks noChangeArrowheads="1"/>
          </p:cNvSpPr>
          <p:nvPr/>
        </p:nvSpPr>
        <p:spPr bwMode="auto">
          <a:xfrm>
            <a:off x="2500313" y="2084388"/>
            <a:ext cx="50006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buClr>
                <a:schemeClr val="tx1"/>
              </a:buClr>
            </a:pPr>
            <a:r>
              <a:rPr lang="zh-TW" altLang="en-US" sz="2000" dirty="0" smtClean="0">
                <a:latin typeface="黑体" pitchFamily="49" charset="-122"/>
                <a:ea typeface="黑体" pitchFamily="49" charset="-122"/>
              </a:rPr>
              <a:t>兒少福利服務新關鍵任務</a:t>
            </a:r>
            <a:endParaRPr lang="en-US" sz="2000" dirty="0">
              <a:latin typeface="黑体" pitchFamily="49" charset="-122"/>
              <a:ea typeface="黑体" pitchFamily="49" charset="-122"/>
            </a:endParaRPr>
          </a:p>
        </p:txBody>
      </p:sp>
      <p:sp>
        <p:nvSpPr>
          <p:cNvPr id="4110" name="Text Box 23"/>
          <p:cNvSpPr txBox="1">
            <a:spLocks noChangeArrowheads="1"/>
          </p:cNvSpPr>
          <p:nvPr/>
        </p:nvSpPr>
        <p:spPr bwMode="auto">
          <a:xfrm>
            <a:off x="2500313" y="2873375"/>
            <a:ext cx="50006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buClr>
                <a:schemeClr val="tx1"/>
              </a:buClr>
            </a:pPr>
            <a:r>
              <a:rPr lang="zh-TW" altLang="en-US" sz="2000" dirty="0" smtClean="0">
                <a:latin typeface="黑体" pitchFamily="49" charset="-122"/>
                <a:ea typeface="黑体" pitchFamily="49" charset="-122"/>
              </a:rPr>
              <a:t>兒少福利服務工作者新角色與工作方法</a:t>
            </a:r>
            <a:endParaRPr lang="en-US" sz="2000" dirty="0">
              <a:latin typeface="黑体" pitchFamily="49" charset="-122"/>
              <a:ea typeface="黑体" pitchFamily="49" charset="-122"/>
            </a:endParaRPr>
          </a:p>
        </p:txBody>
      </p:sp>
      <p:grpSp>
        <p:nvGrpSpPr>
          <p:cNvPr id="4112" name="Group 252"/>
          <p:cNvGrpSpPr>
            <a:grpSpLocks/>
          </p:cNvGrpSpPr>
          <p:nvPr/>
        </p:nvGrpSpPr>
        <p:grpSpPr bwMode="auto">
          <a:xfrm>
            <a:off x="1835696" y="3505572"/>
            <a:ext cx="731838" cy="554038"/>
            <a:chOff x="0" y="0"/>
            <a:chExt cx="1358" cy="1030"/>
          </a:xfrm>
        </p:grpSpPr>
        <p:sp>
          <p:nvSpPr>
            <p:cNvPr id="4119" name="Oval 101"/>
            <p:cNvSpPr>
              <a:spLocks noChangeArrowheads="1"/>
            </p:cNvSpPr>
            <p:nvPr/>
          </p:nvSpPr>
          <p:spPr bwMode="auto">
            <a:xfrm>
              <a:off x="118" y="0"/>
              <a:ext cx="1022" cy="1030"/>
            </a:xfrm>
            <a:prstGeom prst="ellipse">
              <a:avLst/>
            </a:prstGeom>
            <a:solidFill>
              <a:schemeClr val="tx2"/>
            </a:solidFill>
            <a:ln w="28575">
              <a:solidFill>
                <a:srgbClr val="EAEAEA"/>
              </a:solidFill>
              <a:round/>
              <a:headEnd/>
              <a:tailEnd/>
            </a:ln>
          </p:spPr>
          <p:txBody>
            <a:bodyPr wrap="none" anchor="ctr"/>
            <a:lstStyle/>
            <a:p>
              <a:pPr algn="ctr"/>
              <a:endParaRPr lang="zh-CN" altLang="en-US" sz="1600"/>
            </a:p>
          </p:txBody>
        </p:sp>
        <p:grpSp>
          <p:nvGrpSpPr>
            <p:cNvPr id="4120" name="Group 254"/>
            <p:cNvGrpSpPr>
              <a:grpSpLocks/>
            </p:cNvGrpSpPr>
            <p:nvPr/>
          </p:nvGrpSpPr>
          <p:grpSpPr bwMode="auto">
            <a:xfrm rot="10082854">
              <a:off x="-4" y="742"/>
              <a:ext cx="934" cy="228"/>
              <a:chOff x="0" y="0"/>
              <a:chExt cx="963" cy="234"/>
            </a:xfrm>
          </p:grpSpPr>
          <p:grpSp>
            <p:nvGrpSpPr>
              <p:cNvPr id="4168" name="Group 255"/>
              <p:cNvGrpSpPr>
                <a:grpSpLocks/>
              </p:cNvGrpSpPr>
              <p:nvPr/>
            </p:nvGrpSpPr>
            <p:grpSpPr bwMode="auto">
              <a:xfrm rot="-9970459" flipH="1" flipV="1">
                <a:off x="0" y="0"/>
                <a:ext cx="963" cy="234"/>
                <a:chOff x="0" y="0"/>
                <a:chExt cx="899" cy="236"/>
              </a:xfrm>
            </p:grpSpPr>
            <p:grpSp>
              <p:nvGrpSpPr>
                <p:cNvPr id="4180" name="Group 256"/>
                <p:cNvGrpSpPr>
                  <a:grpSpLocks/>
                </p:cNvGrpSpPr>
                <p:nvPr/>
              </p:nvGrpSpPr>
              <p:grpSpPr bwMode="auto">
                <a:xfrm>
                  <a:off x="0" y="0"/>
                  <a:ext cx="742" cy="186"/>
                  <a:chOff x="0" y="0"/>
                  <a:chExt cx="1118" cy="279"/>
                </a:xfrm>
              </p:grpSpPr>
              <p:sp>
                <p:nvSpPr>
                  <p:cNvPr id="4186" name="AutoShape 105"/>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187" name="AutoShape 106"/>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188" name="AutoShape 107"/>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189" name="AutoShape 108"/>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grpSp>
            <p:grpSp>
              <p:nvGrpSpPr>
                <p:cNvPr id="4181" name="Group 261"/>
                <p:cNvGrpSpPr>
                  <a:grpSpLocks/>
                </p:cNvGrpSpPr>
                <p:nvPr/>
              </p:nvGrpSpPr>
              <p:grpSpPr bwMode="auto">
                <a:xfrm rot="1353540">
                  <a:off x="157" y="50"/>
                  <a:ext cx="742" cy="186"/>
                  <a:chOff x="0" y="0"/>
                  <a:chExt cx="1118" cy="279"/>
                </a:xfrm>
              </p:grpSpPr>
              <p:sp>
                <p:nvSpPr>
                  <p:cNvPr id="4182" name="AutoShape 110"/>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183" name="AutoShape 111"/>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184" name="AutoShape 112"/>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185" name="AutoShape 113"/>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sz="1600"/>
                  </a:p>
                </p:txBody>
              </p:sp>
            </p:grpSp>
          </p:grpSp>
          <p:grpSp>
            <p:nvGrpSpPr>
              <p:cNvPr id="4169" name="Group 266"/>
              <p:cNvGrpSpPr>
                <a:grpSpLocks/>
              </p:cNvGrpSpPr>
              <p:nvPr/>
            </p:nvGrpSpPr>
            <p:grpSpPr bwMode="auto">
              <a:xfrm rot="-9970459" flipH="1" flipV="1">
                <a:off x="83" y="26"/>
                <a:ext cx="789" cy="191"/>
                <a:chOff x="0" y="0"/>
                <a:chExt cx="899" cy="236"/>
              </a:xfrm>
            </p:grpSpPr>
            <p:grpSp>
              <p:nvGrpSpPr>
                <p:cNvPr id="4170" name="Group 267"/>
                <p:cNvGrpSpPr>
                  <a:grpSpLocks/>
                </p:cNvGrpSpPr>
                <p:nvPr/>
              </p:nvGrpSpPr>
              <p:grpSpPr bwMode="auto">
                <a:xfrm>
                  <a:off x="0" y="0"/>
                  <a:ext cx="742" cy="186"/>
                  <a:chOff x="0" y="0"/>
                  <a:chExt cx="1118" cy="279"/>
                </a:xfrm>
              </p:grpSpPr>
              <p:sp>
                <p:nvSpPr>
                  <p:cNvPr id="4176" name="AutoShape 116"/>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177" name="AutoShape 117"/>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178" name="AutoShape 118"/>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179" name="AutoShape 119"/>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grpSp>
            <p:grpSp>
              <p:nvGrpSpPr>
                <p:cNvPr id="4171" name="Group 272"/>
                <p:cNvGrpSpPr>
                  <a:grpSpLocks/>
                </p:cNvGrpSpPr>
                <p:nvPr/>
              </p:nvGrpSpPr>
              <p:grpSpPr bwMode="auto">
                <a:xfrm rot="1353540">
                  <a:off x="157" y="50"/>
                  <a:ext cx="742" cy="186"/>
                  <a:chOff x="0" y="0"/>
                  <a:chExt cx="1118" cy="279"/>
                </a:xfrm>
              </p:grpSpPr>
              <p:sp>
                <p:nvSpPr>
                  <p:cNvPr id="4172" name="AutoShape 121"/>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173" name="AutoShape 122"/>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174" name="AutoShape 123"/>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175" name="AutoShape 124"/>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sz="1600"/>
                  </a:p>
                </p:txBody>
              </p:sp>
            </p:grpSp>
          </p:grpSp>
        </p:grpSp>
        <p:grpSp>
          <p:nvGrpSpPr>
            <p:cNvPr id="4121" name="Group 277"/>
            <p:cNvGrpSpPr>
              <a:grpSpLocks/>
            </p:cNvGrpSpPr>
            <p:nvPr/>
          </p:nvGrpSpPr>
          <p:grpSpPr bwMode="auto">
            <a:xfrm rot="-232145">
              <a:off x="376" y="65"/>
              <a:ext cx="962" cy="247"/>
              <a:chOff x="0" y="0"/>
              <a:chExt cx="993" cy="258"/>
            </a:xfrm>
          </p:grpSpPr>
          <p:grpSp>
            <p:nvGrpSpPr>
              <p:cNvPr id="4122" name="Group 278"/>
              <p:cNvGrpSpPr>
                <a:grpSpLocks/>
              </p:cNvGrpSpPr>
              <p:nvPr/>
            </p:nvGrpSpPr>
            <p:grpSpPr bwMode="auto">
              <a:xfrm rot="513316">
                <a:off x="0" y="0"/>
                <a:ext cx="963" cy="234"/>
                <a:chOff x="0" y="0"/>
                <a:chExt cx="963" cy="234"/>
              </a:xfrm>
            </p:grpSpPr>
            <p:grpSp>
              <p:nvGrpSpPr>
                <p:cNvPr id="4146" name="Group 279"/>
                <p:cNvGrpSpPr>
                  <a:grpSpLocks/>
                </p:cNvGrpSpPr>
                <p:nvPr/>
              </p:nvGrpSpPr>
              <p:grpSpPr bwMode="auto">
                <a:xfrm rot="-9970459" flipH="1" flipV="1">
                  <a:off x="0" y="0"/>
                  <a:ext cx="963" cy="234"/>
                  <a:chOff x="0" y="0"/>
                  <a:chExt cx="899" cy="236"/>
                </a:xfrm>
              </p:grpSpPr>
              <p:grpSp>
                <p:nvGrpSpPr>
                  <p:cNvPr id="4158" name="Group 280"/>
                  <p:cNvGrpSpPr>
                    <a:grpSpLocks/>
                  </p:cNvGrpSpPr>
                  <p:nvPr/>
                </p:nvGrpSpPr>
                <p:grpSpPr bwMode="auto">
                  <a:xfrm>
                    <a:off x="0" y="0"/>
                    <a:ext cx="742" cy="186"/>
                    <a:chOff x="0" y="0"/>
                    <a:chExt cx="1118" cy="279"/>
                  </a:xfrm>
                </p:grpSpPr>
                <p:sp>
                  <p:nvSpPr>
                    <p:cNvPr id="4164" name="AutoShape 129"/>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65" name="AutoShape 130"/>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66" name="AutoShape 131"/>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67" name="AutoShape 132"/>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4159" name="Group 285"/>
                  <p:cNvGrpSpPr>
                    <a:grpSpLocks/>
                  </p:cNvGrpSpPr>
                  <p:nvPr/>
                </p:nvGrpSpPr>
                <p:grpSpPr bwMode="auto">
                  <a:xfrm rot="1353540">
                    <a:off x="157" y="50"/>
                    <a:ext cx="742" cy="186"/>
                    <a:chOff x="0" y="0"/>
                    <a:chExt cx="1118" cy="279"/>
                  </a:xfrm>
                </p:grpSpPr>
                <p:sp>
                  <p:nvSpPr>
                    <p:cNvPr id="4160" name="AutoShape 134"/>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61" name="AutoShape 135"/>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162" name="AutoShape 136"/>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163" name="AutoShape 137"/>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nvGrpSpPr>
                <p:cNvPr id="4147" name="Group 290"/>
                <p:cNvGrpSpPr>
                  <a:grpSpLocks/>
                </p:cNvGrpSpPr>
                <p:nvPr/>
              </p:nvGrpSpPr>
              <p:grpSpPr bwMode="auto">
                <a:xfrm rot="-9970459" flipH="1" flipV="1">
                  <a:off x="83" y="26"/>
                  <a:ext cx="789" cy="191"/>
                  <a:chOff x="0" y="0"/>
                  <a:chExt cx="899" cy="236"/>
                </a:xfrm>
              </p:grpSpPr>
              <p:grpSp>
                <p:nvGrpSpPr>
                  <p:cNvPr id="4148" name="Group 291"/>
                  <p:cNvGrpSpPr>
                    <a:grpSpLocks/>
                  </p:cNvGrpSpPr>
                  <p:nvPr/>
                </p:nvGrpSpPr>
                <p:grpSpPr bwMode="auto">
                  <a:xfrm>
                    <a:off x="0" y="0"/>
                    <a:ext cx="742" cy="186"/>
                    <a:chOff x="0" y="0"/>
                    <a:chExt cx="1118" cy="279"/>
                  </a:xfrm>
                </p:grpSpPr>
                <p:sp>
                  <p:nvSpPr>
                    <p:cNvPr id="4154" name="AutoShape 140"/>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55" name="AutoShape 141"/>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56" name="AutoShape 142"/>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57" name="AutoShape 143"/>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4149" name="Group 296"/>
                  <p:cNvGrpSpPr>
                    <a:grpSpLocks/>
                  </p:cNvGrpSpPr>
                  <p:nvPr/>
                </p:nvGrpSpPr>
                <p:grpSpPr bwMode="auto">
                  <a:xfrm rot="1353540">
                    <a:off x="157" y="50"/>
                    <a:ext cx="742" cy="186"/>
                    <a:chOff x="0" y="0"/>
                    <a:chExt cx="1118" cy="279"/>
                  </a:xfrm>
                </p:grpSpPr>
                <p:sp>
                  <p:nvSpPr>
                    <p:cNvPr id="4150" name="AutoShape 145"/>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51" name="AutoShape 146"/>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152" name="AutoShape 147"/>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153" name="AutoShape 148"/>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grpSp>
            <p:nvGrpSpPr>
              <p:cNvPr id="4123" name="Group 301"/>
              <p:cNvGrpSpPr>
                <a:grpSpLocks/>
              </p:cNvGrpSpPr>
              <p:nvPr/>
            </p:nvGrpSpPr>
            <p:grpSpPr bwMode="auto">
              <a:xfrm rot="513316">
                <a:off x="30" y="24"/>
                <a:ext cx="963" cy="234"/>
                <a:chOff x="0" y="0"/>
                <a:chExt cx="963" cy="234"/>
              </a:xfrm>
            </p:grpSpPr>
            <p:grpSp>
              <p:nvGrpSpPr>
                <p:cNvPr id="4124" name="Group 302"/>
                <p:cNvGrpSpPr>
                  <a:grpSpLocks/>
                </p:cNvGrpSpPr>
                <p:nvPr/>
              </p:nvGrpSpPr>
              <p:grpSpPr bwMode="auto">
                <a:xfrm rot="-9970459" flipH="1" flipV="1">
                  <a:off x="0" y="0"/>
                  <a:ext cx="963" cy="234"/>
                  <a:chOff x="0" y="0"/>
                  <a:chExt cx="899" cy="236"/>
                </a:xfrm>
              </p:grpSpPr>
              <p:grpSp>
                <p:nvGrpSpPr>
                  <p:cNvPr id="4136" name="Group 303"/>
                  <p:cNvGrpSpPr>
                    <a:grpSpLocks/>
                  </p:cNvGrpSpPr>
                  <p:nvPr/>
                </p:nvGrpSpPr>
                <p:grpSpPr bwMode="auto">
                  <a:xfrm>
                    <a:off x="0" y="0"/>
                    <a:ext cx="742" cy="186"/>
                    <a:chOff x="0" y="0"/>
                    <a:chExt cx="1118" cy="279"/>
                  </a:xfrm>
                </p:grpSpPr>
                <p:sp>
                  <p:nvSpPr>
                    <p:cNvPr id="4142" name="AutoShape 152"/>
                    <p:cNvSpPr>
                      <a:spLocks noChangeArrowheads="1"/>
                    </p:cNvSpPr>
                    <p:nvPr/>
                  </p:nvSpPr>
                  <p:spPr bwMode="auto">
                    <a:xfrm rot="5263130">
                      <a:off x="293"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43" name="AutoShape 153"/>
                    <p:cNvSpPr>
                      <a:spLocks noChangeArrowheads="1"/>
                    </p:cNvSpPr>
                    <p:nvPr/>
                  </p:nvSpPr>
                  <p:spPr bwMode="auto">
                    <a:xfrm rot="6078281">
                      <a:off x="429"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44" name="AutoShape 154"/>
                    <p:cNvSpPr>
                      <a:spLocks noChangeArrowheads="1"/>
                    </p:cNvSpPr>
                    <p:nvPr/>
                  </p:nvSpPr>
                  <p:spPr bwMode="auto">
                    <a:xfrm rot="6373927">
                      <a:off x="505" y="-27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45" name="AutoShape 155"/>
                    <p:cNvSpPr>
                      <a:spLocks noChangeArrowheads="1"/>
                    </p:cNvSpPr>
                    <p:nvPr/>
                  </p:nvSpPr>
                  <p:spPr bwMode="auto">
                    <a:xfrm rot="6906312">
                      <a:off x="595" y="-24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4137" name="Group 308"/>
                  <p:cNvGrpSpPr>
                    <a:grpSpLocks/>
                  </p:cNvGrpSpPr>
                  <p:nvPr/>
                </p:nvGrpSpPr>
                <p:grpSpPr bwMode="auto">
                  <a:xfrm rot="1353540">
                    <a:off x="157" y="50"/>
                    <a:ext cx="742" cy="186"/>
                    <a:chOff x="0" y="0"/>
                    <a:chExt cx="1118" cy="279"/>
                  </a:xfrm>
                </p:grpSpPr>
                <p:sp>
                  <p:nvSpPr>
                    <p:cNvPr id="4138" name="AutoShape 157"/>
                    <p:cNvSpPr>
                      <a:spLocks noChangeArrowheads="1"/>
                    </p:cNvSpPr>
                    <p:nvPr/>
                  </p:nvSpPr>
                  <p:spPr bwMode="auto">
                    <a:xfrm rot="5263130">
                      <a:off x="293"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39" name="AutoShape 158"/>
                    <p:cNvSpPr>
                      <a:spLocks noChangeArrowheads="1"/>
                    </p:cNvSpPr>
                    <p:nvPr/>
                  </p:nvSpPr>
                  <p:spPr bwMode="auto">
                    <a:xfrm rot="6078281">
                      <a:off x="429"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140" name="AutoShape 159"/>
                    <p:cNvSpPr>
                      <a:spLocks noChangeArrowheads="1"/>
                    </p:cNvSpPr>
                    <p:nvPr/>
                  </p:nvSpPr>
                  <p:spPr bwMode="auto">
                    <a:xfrm rot="6373927">
                      <a:off x="505" y="-27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141" name="AutoShape 160"/>
                    <p:cNvSpPr>
                      <a:spLocks noChangeArrowheads="1"/>
                    </p:cNvSpPr>
                    <p:nvPr/>
                  </p:nvSpPr>
                  <p:spPr bwMode="auto">
                    <a:xfrm rot="6906312">
                      <a:off x="595" y="-24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nvGrpSpPr>
                <p:cNvPr id="4125" name="Group 313"/>
                <p:cNvGrpSpPr>
                  <a:grpSpLocks/>
                </p:cNvGrpSpPr>
                <p:nvPr/>
              </p:nvGrpSpPr>
              <p:grpSpPr bwMode="auto">
                <a:xfrm rot="-9970459" flipH="1" flipV="1">
                  <a:off x="83" y="26"/>
                  <a:ext cx="789" cy="191"/>
                  <a:chOff x="0" y="0"/>
                  <a:chExt cx="899" cy="236"/>
                </a:xfrm>
              </p:grpSpPr>
              <p:grpSp>
                <p:nvGrpSpPr>
                  <p:cNvPr id="4126" name="Group 314"/>
                  <p:cNvGrpSpPr>
                    <a:grpSpLocks/>
                  </p:cNvGrpSpPr>
                  <p:nvPr/>
                </p:nvGrpSpPr>
                <p:grpSpPr bwMode="auto">
                  <a:xfrm>
                    <a:off x="0" y="0"/>
                    <a:ext cx="742" cy="186"/>
                    <a:chOff x="0" y="0"/>
                    <a:chExt cx="1118" cy="279"/>
                  </a:xfrm>
                </p:grpSpPr>
                <p:sp>
                  <p:nvSpPr>
                    <p:cNvPr id="4132" name="AutoShape 163"/>
                    <p:cNvSpPr>
                      <a:spLocks noChangeArrowheads="1"/>
                    </p:cNvSpPr>
                    <p:nvPr/>
                  </p:nvSpPr>
                  <p:spPr bwMode="auto">
                    <a:xfrm rot="5263130">
                      <a:off x="293"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33" name="AutoShape 164"/>
                    <p:cNvSpPr>
                      <a:spLocks noChangeArrowheads="1"/>
                    </p:cNvSpPr>
                    <p:nvPr/>
                  </p:nvSpPr>
                  <p:spPr bwMode="auto">
                    <a:xfrm rot="6078281">
                      <a:off x="429"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34" name="AutoShape 165"/>
                    <p:cNvSpPr>
                      <a:spLocks noChangeArrowheads="1"/>
                    </p:cNvSpPr>
                    <p:nvPr/>
                  </p:nvSpPr>
                  <p:spPr bwMode="auto">
                    <a:xfrm rot="6373927">
                      <a:off x="505" y="-27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35" name="AutoShape 166"/>
                    <p:cNvSpPr>
                      <a:spLocks noChangeArrowheads="1"/>
                    </p:cNvSpPr>
                    <p:nvPr/>
                  </p:nvSpPr>
                  <p:spPr bwMode="auto">
                    <a:xfrm rot="6906312">
                      <a:off x="595" y="-24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4127" name="Group 319"/>
                  <p:cNvGrpSpPr>
                    <a:grpSpLocks/>
                  </p:cNvGrpSpPr>
                  <p:nvPr/>
                </p:nvGrpSpPr>
                <p:grpSpPr bwMode="auto">
                  <a:xfrm rot="1353540">
                    <a:off x="157" y="50"/>
                    <a:ext cx="742" cy="186"/>
                    <a:chOff x="0" y="0"/>
                    <a:chExt cx="1118" cy="279"/>
                  </a:xfrm>
                </p:grpSpPr>
                <p:sp>
                  <p:nvSpPr>
                    <p:cNvPr id="4128" name="AutoShape 168"/>
                    <p:cNvSpPr>
                      <a:spLocks noChangeArrowheads="1"/>
                    </p:cNvSpPr>
                    <p:nvPr/>
                  </p:nvSpPr>
                  <p:spPr bwMode="auto">
                    <a:xfrm rot="5263130">
                      <a:off x="293"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4129" name="AutoShape 169"/>
                    <p:cNvSpPr>
                      <a:spLocks noChangeArrowheads="1"/>
                    </p:cNvSpPr>
                    <p:nvPr/>
                  </p:nvSpPr>
                  <p:spPr bwMode="auto">
                    <a:xfrm rot="6078281">
                      <a:off x="429"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130" name="AutoShape 170"/>
                    <p:cNvSpPr>
                      <a:spLocks noChangeArrowheads="1"/>
                    </p:cNvSpPr>
                    <p:nvPr/>
                  </p:nvSpPr>
                  <p:spPr bwMode="auto">
                    <a:xfrm rot="6373927">
                      <a:off x="505" y="-27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4131" name="AutoShape 171"/>
                    <p:cNvSpPr>
                      <a:spLocks noChangeArrowheads="1"/>
                    </p:cNvSpPr>
                    <p:nvPr/>
                  </p:nvSpPr>
                  <p:spPr bwMode="auto">
                    <a:xfrm rot="6906312">
                      <a:off x="595" y="-24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grpSp>
      </p:grpSp>
      <p:sp>
        <p:nvSpPr>
          <p:cNvPr id="4114" name="Text Box 10"/>
          <p:cNvSpPr txBox="1">
            <a:spLocks noChangeArrowheads="1"/>
          </p:cNvSpPr>
          <p:nvPr/>
        </p:nvSpPr>
        <p:spPr bwMode="auto">
          <a:xfrm>
            <a:off x="1954213" y="1244600"/>
            <a:ext cx="3270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spcBef>
                <a:spcPct val="50000"/>
              </a:spcBef>
            </a:pPr>
            <a:r>
              <a:rPr lang="en-US" altLang="zh-TW" sz="2400" i="1">
                <a:solidFill>
                  <a:schemeClr val="bg1"/>
                </a:solidFill>
                <a:cs typeface="Arial" pitchFamily="34" charset="0"/>
              </a:rPr>
              <a:t>1</a:t>
            </a:r>
          </a:p>
        </p:txBody>
      </p:sp>
      <p:sp>
        <p:nvSpPr>
          <p:cNvPr id="4115" name="Text Box 14"/>
          <p:cNvSpPr txBox="1">
            <a:spLocks noChangeArrowheads="1"/>
          </p:cNvSpPr>
          <p:nvPr/>
        </p:nvSpPr>
        <p:spPr bwMode="auto">
          <a:xfrm>
            <a:off x="1951038" y="2019300"/>
            <a:ext cx="346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spcBef>
                <a:spcPct val="50000"/>
              </a:spcBef>
            </a:pPr>
            <a:r>
              <a:rPr lang="en-US" altLang="zh-TW" sz="2400" i="1">
                <a:solidFill>
                  <a:schemeClr val="bg1"/>
                </a:solidFill>
                <a:cs typeface="Arial" pitchFamily="34" charset="0"/>
              </a:rPr>
              <a:t>2</a:t>
            </a:r>
          </a:p>
        </p:txBody>
      </p:sp>
      <p:sp>
        <p:nvSpPr>
          <p:cNvPr id="4116" name="Text Box 18"/>
          <p:cNvSpPr txBox="1">
            <a:spLocks noChangeArrowheads="1"/>
          </p:cNvSpPr>
          <p:nvPr/>
        </p:nvSpPr>
        <p:spPr bwMode="auto">
          <a:xfrm>
            <a:off x="1955800" y="2849563"/>
            <a:ext cx="3143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spcBef>
                <a:spcPct val="50000"/>
              </a:spcBef>
            </a:pPr>
            <a:r>
              <a:rPr lang="en-US" altLang="zh-TW" sz="2400" i="1">
                <a:solidFill>
                  <a:schemeClr val="bg1"/>
                </a:solidFill>
                <a:cs typeface="Arial" pitchFamily="34" charset="0"/>
              </a:rPr>
              <a:t>3</a:t>
            </a:r>
          </a:p>
        </p:txBody>
      </p:sp>
      <p:sp>
        <p:nvSpPr>
          <p:cNvPr id="4118" name="Text Box 22"/>
          <p:cNvSpPr txBox="1">
            <a:spLocks noChangeArrowheads="1"/>
          </p:cNvSpPr>
          <p:nvPr/>
        </p:nvSpPr>
        <p:spPr bwMode="auto">
          <a:xfrm>
            <a:off x="1907704" y="3577580"/>
            <a:ext cx="3270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spcBef>
                <a:spcPct val="50000"/>
              </a:spcBef>
            </a:pPr>
            <a:r>
              <a:rPr lang="en-US" altLang="zh-TW" sz="2400" i="1" dirty="0" smtClean="0">
                <a:solidFill>
                  <a:schemeClr val="bg1"/>
                </a:solidFill>
                <a:cs typeface="Arial" pitchFamily="34" charset="0"/>
              </a:rPr>
              <a:t>4</a:t>
            </a:r>
            <a:endParaRPr lang="en-US" altLang="zh-TW" sz="2400" i="1" dirty="0">
              <a:solidFill>
                <a:schemeClr val="bg1"/>
              </a:solidFill>
              <a:cs typeface="Arial" pitchFamily="34" charset="0"/>
            </a:endParaRPr>
          </a:p>
        </p:txBody>
      </p:sp>
      <p:grpSp>
        <p:nvGrpSpPr>
          <p:cNvPr id="331" name="Group 252"/>
          <p:cNvGrpSpPr>
            <a:grpSpLocks/>
          </p:cNvGrpSpPr>
          <p:nvPr/>
        </p:nvGrpSpPr>
        <p:grpSpPr bwMode="auto">
          <a:xfrm>
            <a:off x="1689163" y="5017674"/>
            <a:ext cx="844396" cy="653969"/>
            <a:chOff x="-4" y="65"/>
            <a:chExt cx="1342" cy="905"/>
          </a:xfrm>
        </p:grpSpPr>
        <p:grpSp>
          <p:nvGrpSpPr>
            <p:cNvPr id="333" name="Group 254"/>
            <p:cNvGrpSpPr>
              <a:grpSpLocks/>
            </p:cNvGrpSpPr>
            <p:nvPr/>
          </p:nvGrpSpPr>
          <p:grpSpPr bwMode="auto">
            <a:xfrm rot="10082854">
              <a:off x="-4" y="742"/>
              <a:ext cx="934" cy="228"/>
              <a:chOff x="0" y="0"/>
              <a:chExt cx="963" cy="234"/>
            </a:xfrm>
          </p:grpSpPr>
          <p:grpSp>
            <p:nvGrpSpPr>
              <p:cNvPr id="381" name="Group 255"/>
              <p:cNvGrpSpPr>
                <a:grpSpLocks/>
              </p:cNvGrpSpPr>
              <p:nvPr/>
            </p:nvGrpSpPr>
            <p:grpSpPr bwMode="auto">
              <a:xfrm rot="-9970459" flipH="1" flipV="1">
                <a:off x="0" y="0"/>
                <a:ext cx="963" cy="234"/>
                <a:chOff x="0" y="0"/>
                <a:chExt cx="899" cy="236"/>
              </a:xfrm>
            </p:grpSpPr>
            <p:grpSp>
              <p:nvGrpSpPr>
                <p:cNvPr id="393" name="Group 256"/>
                <p:cNvGrpSpPr>
                  <a:grpSpLocks/>
                </p:cNvGrpSpPr>
                <p:nvPr/>
              </p:nvGrpSpPr>
              <p:grpSpPr bwMode="auto">
                <a:xfrm>
                  <a:off x="0" y="0"/>
                  <a:ext cx="742" cy="186"/>
                  <a:chOff x="0" y="0"/>
                  <a:chExt cx="1118" cy="279"/>
                </a:xfrm>
              </p:grpSpPr>
              <p:sp>
                <p:nvSpPr>
                  <p:cNvPr id="399" name="AutoShape 105"/>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00" name="AutoShape 106"/>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01" name="AutoShape 107"/>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402" name="AutoShape 108"/>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grpSp>
            <p:grpSp>
              <p:nvGrpSpPr>
                <p:cNvPr id="394" name="Group 261"/>
                <p:cNvGrpSpPr>
                  <a:grpSpLocks/>
                </p:cNvGrpSpPr>
                <p:nvPr/>
              </p:nvGrpSpPr>
              <p:grpSpPr bwMode="auto">
                <a:xfrm rot="1353540">
                  <a:off x="157" y="50"/>
                  <a:ext cx="742" cy="186"/>
                  <a:chOff x="0" y="0"/>
                  <a:chExt cx="1118" cy="279"/>
                </a:xfrm>
              </p:grpSpPr>
              <p:sp>
                <p:nvSpPr>
                  <p:cNvPr id="395" name="AutoShape 110"/>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396" name="AutoShape 111"/>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397" name="AutoShape 112"/>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398" name="AutoShape 113"/>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sz="1600"/>
                  </a:p>
                </p:txBody>
              </p:sp>
            </p:grpSp>
          </p:grpSp>
          <p:grpSp>
            <p:nvGrpSpPr>
              <p:cNvPr id="382" name="Group 266"/>
              <p:cNvGrpSpPr>
                <a:grpSpLocks/>
              </p:cNvGrpSpPr>
              <p:nvPr/>
            </p:nvGrpSpPr>
            <p:grpSpPr bwMode="auto">
              <a:xfrm rot="-9970459" flipH="1" flipV="1">
                <a:off x="83" y="26"/>
                <a:ext cx="789" cy="191"/>
                <a:chOff x="0" y="0"/>
                <a:chExt cx="899" cy="236"/>
              </a:xfrm>
            </p:grpSpPr>
            <p:grpSp>
              <p:nvGrpSpPr>
                <p:cNvPr id="383" name="Group 267"/>
                <p:cNvGrpSpPr>
                  <a:grpSpLocks/>
                </p:cNvGrpSpPr>
                <p:nvPr/>
              </p:nvGrpSpPr>
              <p:grpSpPr bwMode="auto">
                <a:xfrm>
                  <a:off x="0" y="0"/>
                  <a:ext cx="742" cy="186"/>
                  <a:chOff x="0" y="0"/>
                  <a:chExt cx="1118" cy="279"/>
                </a:xfrm>
              </p:grpSpPr>
              <p:sp>
                <p:nvSpPr>
                  <p:cNvPr id="389" name="AutoShape 116"/>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390" name="AutoShape 117"/>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391" name="AutoShape 118"/>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392" name="AutoShape 119"/>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grpSp>
            <p:grpSp>
              <p:nvGrpSpPr>
                <p:cNvPr id="384" name="Group 272"/>
                <p:cNvGrpSpPr>
                  <a:grpSpLocks/>
                </p:cNvGrpSpPr>
                <p:nvPr/>
              </p:nvGrpSpPr>
              <p:grpSpPr bwMode="auto">
                <a:xfrm rot="1353540">
                  <a:off x="157" y="50"/>
                  <a:ext cx="742" cy="186"/>
                  <a:chOff x="0" y="0"/>
                  <a:chExt cx="1118" cy="279"/>
                </a:xfrm>
              </p:grpSpPr>
              <p:sp>
                <p:nvSpPr>
                  <p:cNvPr id="385" name="AutoShape 121"/>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386" name="AutoShape 122"/>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387" name="AutoShape 123"/>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ctr"/>
                    <a:endParaRPr lang="zh-CN" altLang="en-US" sz="1600"/>
                  </a:p>
                </p:txBody>
              </p:sp>
              <p:sp>
                <p:nvSpPr>
                  <p:cNvPr id="388" name="AutoShape 124"/>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zh-CN" altLang="en-US" sz="1600"/>
                  </a:p>
                </p:txBody>
              </p:sp>
            </p:grpSp>
          </p:grpSp>
        </p:grpSp>
        <p:grpSp>
          <p:nvGrpSpPr>
            <p:cNvPr id="334" name="Group 277"/>
            <p:cNvGrpSpPr>
              <a:grpSpLocks/>
            </p:cNvGrpSpPr>
            <p:nvPr/>
          </p:nvGrpSpPr>
          <p:grpSpPr bwMode="auto">
            <a:xfrm rot="-232145">
              <a:off x="376" y="65"/>
              <a:ext cx="962" cy="247"/>
              <a:chOff x="0" y="0"/>
              <a:chExt cx="993" cy="258"/>
            </a:xfrm>
          </p:grpSpPr>
          <p:grpSp>
            <p:nvGrpSpPr>
              <p:cNvPr id="335" name="Group 278"/>
              <p:cNvGrpSpPr>
                <a:grpSpLocks/>
              </p:cNvGrpSpPr>
              <p:nvPr/>
            </p:nvGrpSpPr>
            <p:grpSpPr bwMode="auto">
              <a:xfrm rot="513316">
                <a:off x="0" y="0"/>
                <a:ext cx="963" cy="234"/>
                <a:chOff x="0" y="0"/>
                <a:chExt cx="963" cy="234"/>
              </a:xfrm>
            </p:grpSpPr>
            <p:grpSp>
              <p:nvGrpSpPr>
                <p:cNvPr id="359" name="Group 279"/>
                <p:cNvGrpSpPr>
                  <a:grpSpLocks/>
                </p:cNvGrpSpPr>
                <p:nvPr/>
              </p:nvGrpSpPr>
              <p:grpSpPr bwMode="auto">
                <a:xfrm rot="-9970459" flipH="1" flipV="1">
                  <a:off x="0" y="0"/>
                  <a:ext cx="963" cy="234"/>
                  <a:chOff x="0" y="0"/>
                  <a:chExt cx="899" cy="236"/>
                </a:xfrm>
              </p:grpSpPr>
              <p:grpSp>
                <p:nvGrpSpPr>
                  <p:cNvPr id="371" name="Group 280"/>
                  <p:cNvGrpSpPr>
                    <a:grpSpLocks/>
                  </p:cNvGrpSpPr>
                  <p:nvPr/>
                </p:nvGrpSpPr>
                <p:grpSpPr bwMode="auto">
                  <a:xfrm>
                    <a:off x="0" y="0"/>
                    <a:ext cx="742" cy="186"/>
                    <a:chOff x="0" y="0"/>
                    <a:chExt cx="1118" cy="279"/>
                  </a:xfrm>
                </p:grpSpPr>
                <p:sp>
                  <p:nvSpPr>
                    <p:cNvPr id="377" name="AutoShape 129"/>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78" name="AutoShape 130"/>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79" name="AutoShape 131"/>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80" name="AutoShape 132"/>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372" name="Group 285"/>
                  <p:cNvGrpSpPr>
                    <a:grpSpLocks/>
                  </p:cNvGrpSpPr>
                  <p:nvPr/>
                </p:nvGrpSpPr>
                <p:grpSpPr bwMode="auto">
                  <a:xfrm rot="1353540">
                    <a:off x="157" y="50"/>
                    <a:ext cx="742" cy="186"/>
                    <a:chOff x="0" y="0"/>
                    <a:chExt cx="1118" cy="279"/>
                  </a:xfrm>
                </p:grpSpPr>
                <p:sp>
                  <p:nvSpPr>
                    <p:cNvPr id="373" name="AutoShape 134"/>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74" name="AutoShape 135"/>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375" name="AutoShape 136"/>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376" name="AutoShape 137"/>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nvGrpSpPr>
                <p:cNvPr id="360" name="Group 290"/>
                <p:cNvGrpSpPr>
                  <a:grpSpLocks/>
                </p:cNvGrpSpPr>
                <p:nvPr/>
              </p:nvGrpSpPr>
              <p:grpSpPr bwMode="auto">
                <a:xfrm rot="-9970459" flipH="1" flipV="1">
                  <a:off x="83" y="26"/>
                  <a:ext cx="789" cy="191"/>
                  <a:chOff x="0" y="0"/>
                  <a:chExt cx="899" cy="236"/>
                </a:xfrm>
              </p:grpSpPr>
              <p:grpSp>
                <p:nvGrpSpPr>
                  <p:cNvPr id="361" name="Group 291"/>
                  <p:cNvGrpSpPr>
                    <a:grpSpLocks/>
                  </p:cNvGrpSpPr>
                  <p:nvPr/>
                </p:nvGrpSpPr>
                <p:grpSpPr bwMode="auto">
                  <a:xfrm>
                    <a:off x="0" y="0"/>
                    <a:ext cx="742" cy="186"/>
                    <a:chOff x="0" y="0"/>
                    <a:chExt cx="1118" cy="279"/>
                  </a:xfrm>
                </p:grpSpPr>
                <p:sp>
                  <p:nvSpPr>
                    <p:cNvPr id="367" name="AutoShape 140"/>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68" name="AutoShape 141"/>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69" name="AutoShape 142"/>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70" name="AutoShape 143"/>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362" name="Group 296"/>
                  <p:cNvGrpSpPr>
                    <a:grpSpLocks/>
                  </p:cNvGrpSpPr>
                  <p:nvPr/>
                </p:nvGrpSpPr>
                <p:grpSpPr bwMode="auto">
                  <a:xfrm rot="1353540">
                    <a:off x="157" y="50"/>
                    <a:ext cx="742" cy="186"/>
                    <a:chOff x="0" y="0"/>
                    <a:chExt cx="1118" cy="279"/>
                  </a:xfrm>
                </p:grpSpPr>
                <p:sp>
                  <p:nvSpPr>
                    <p:cNvPr id="363" name="AutoShape 145"/>
                    <p:cNvSpPr>
                      <a:spLocks noChangeArrowheads="1"/>
                    </p:cNvSpPr>
                    <p:nvPr/>
                  </p:nvSpPr>
                  <p:spPr bwMode="auto">
                    <a:xfrm rot="5263130">
                      <a:off x="293"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64" name="AutoShape 146"/>
                    <p:cNvSpPr>
                      <a:spLocks noChangeArrowheads="1"/>
                    </p:cNvSpPr>
                    <p:nvPr/>
                  </p:nvSpPr>
                  <p:spPr bwMode="auto">
                    <a:xfrm rot="6078281">
                      <a:off x="429" y="-29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365" name="AutoShape 147"/>
                    <p:cNvSpPr>
                      <a:spLocks noChangeArrowheads="1"/>
                    </p:cNvSpPr>
                    <p:nvPr/>
                  </p:nvSpPr>
                  <p:spPr bwMode="auto">
                    <a:xfrm rot="6373927">
                      <a:off x="505" y="-27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366" name="AutoShape 148"/>
                    <p:cNvSpPr>
                      <a:spLocks noChangeArrowheads="1"/>
                    </p:cNvSpPr>
                    <p:nvPr/>
                  </p:nvSpPr>
                  <p:spPr bwMode="auto">
                    <a:xfrm rot="6906312">
                      <a:off x="595" y="-24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grpSp>
            <p:nvGrpSpPr>
              <p:cNvPr id="336" name="Group 301"/>
              <p:cNvGrpSpPr>
                <a:grpSpLocks/>
              </p:cNvGrpSpPr>
              <p:nvPr/>
            </p:nvGrpSpPr>
            <p:grpSpPr bwMode="auto">
              <a:xfrm rot="513316">
                <a:off x="30" y="24"/>
                <a:ext cx="963" cy="234"/>
                <a:chOff x="0" y="0"/>
                <a:chExt cx="963" cy="234"/>
              </a:xfrm>
            </p:grpSpPr>
            <p:grpSp>
              <p:nvGrpSpPr>
                <p:cNvPr id="337" name="Group 302"/>
                <p:cNvGrpSpPr>
                  <a:grpSpLocks/>
                </p:cNvGrpSpPr>
                <p:nvPr/>
              </p:nvGrpSpPr>
              <p:grpSpPr bwMode="auto">
                <a:xfrm rot="-9970459" flipH="1" flipV="1">
                  <a:off x="0" y="0"/>
                  <a:ext cx="963" cy="234"/>
                  <a:chOff x="0" y="0"/>
                  <a:chExt cx="899" cy="236"/>
                </a:xfrm>
              </p:grpSpPr>
              <p:grpSp>
                <p:nvGrpSpPr>
                  <p:cNvPr id="349" name="Group 303"/>
                  <p:cNvGrpSpPr>
                    <a:grpSpLocks/>
                  </p:cNvGrpSpPr>
                  <p:nvPr/>
                </p:nvGrpSpPr>
                <p:grpSpPr bwMode="auto">
                  <a:xfrm>
                    <a:off x="0" y="0"/>
                    <a:ext cx="742" cy="186"/>
                    <a:chOff x="0" y="0"/>
                    <a:chExt cx="1118" cy="279"/>
                  </a:xfrm>
                </p:grpSpPr>
                <p:sp>
                  <p:nvSpPr>
                    <p:cNvPr id="355" name="AutoShape 152"/>
                    <p:cNvSpPr>
                      <a:spLocks noChangeArrowheads="1"/>
                    </p:cNvSpPr>
                    <p:nvPr/>
                  </p:nvSpPr>
                  <p:spPr bwMode="auto">
                    <a:xfrm rot="5263130">
                      <a:off x="293"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56" name="AutoShape 153"/>
                    <p:cNvSpPr>
                      <a:spLocks noChangeArrowheads="1"/>
                    </p:cNvSpPr>
                    <p:nvPr/>
                  </p:nvSpPr>
                  <p:spPr bwMode="auto">
                    <a:xfrm rot="6078281">
                      <a:off x="429"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57" name="AutoShape 154"/>
                    <p:cNvSpPr>
                      <a:spLocks noChangeArrowheads="1"/>
                    </p:cNvSpPr>
                    <p:nvPr/>
                  </p:nvSpPr>
                  <p:spPr bwMode="auto">
                    <a:xfrm rot="6373927">
                      <a:off x="505" y="-27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58" name="AutoShape 155"/>
                    <p:cNvSpPr>
                      <a:spLocks noChangeArrowheads="1"/>
                    </p:cNvSpPr>
                    <p:nvPr/>
                  </p:nvSpPr>
                  <p:spPr bwMode="auto">
                    <a:xfrm rot="6906312">
                      <a:off x="595" y="-24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350" name="Group 308"/>
                  <p:cNvGrpSpPr>
                    <a:grpSpLocks/>
                  </p:cNvGrpSpPr>
                  <p:nvPr/>
                </p:nvGrpSpPr>
                <p:grpSpPr bwMode="auto">
                  <a:xfrm rot="1353540">
                    <a:off x="157" y="50"/>
                    <a:ext cx="742" cy="186"/>
                    <a:chOff x="0" y="0"/>
                    <a:chExt cx="1118" cy="279"/>
                  </a:xfrm>
                </p:grpSpPr>
                <p:sp>
                  <p:nvSpPr>
                    <p:cNvPr id="351" name="AutoShape 157"/>
                    <p:cNvSpPr>
                      <a:spLocks noChangeArrowheads="1"/>
                    </p:cNvSpPr>
                    <p:nvPr/>
                  </p:nvSpPr>
                  <p:spPr bwMode="auto">
                    <a:xfrm rot="5263130">
                      <a:off x="293"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52" name="AutoShape 158"/>
                    <p:cNvSpPr>
                      <a:spLocks noChangeArrowheads="1"/>
                    </p:cNvSpPr>
                    <p:nvPr/>
                  </p:nvSpPr>
                  <p:spPr bwMode="auto">
                    <a:xfrm rot="6078281">
                      <a:off x="429"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353" name="AutoShape 159"/>
                    <p:cNvSpPr>
                      <a:spLocks noChangeArrowheads="1"/>
                    </p:cNvSpPr>
                    <p:nvPr/>
                  </p:nvSpPr>
                  <p:spPr bwMode="auto">
                    <a:xfrm rot="6373927">
                      <a:off x="505" y="-27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354" name="AutoShape 160"/>
                    <p:cNvSpPr>
                      <a:spLocks noChangeArrowheads="1"/>
                    </p:cNvSpPr>
                    <p:nvPr/>
                  </p:nvSpPr>
                  <p:spPr bwMode="auto">
                    <a:xfrm rot="6906312">
                      <a:off x="595" y="-24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nvGrpSpPr>
                <p:cNvPr id="338" name="Group 313"/>
                <p:cNvGrpSpPr>
                  <a:grpSpLocks/>
                </p:cNvGrpSpPr>
                <p:nvPr/>
              </p:nvGrpSpPr>
              <p:grpSpPr bwMode="auto">
                <a:xfrm rot="-9970459" flipH="1" flipV="1">
                  <a:off x="87" y="21"/>
                  <a:ext cx="742" cy="166"/>
                  <a:chOff x="0" y="0"/>
                  <a:chExt cx="845" cy="205"/>
                </a:xfrm>
              </p:grpSpPr>
              <p:grpSp>
                <p:nvGrpSpPr>
                  <p:cNvPr id="339" name="Group 314"/>
                  <p:cNvGrpSpPr>
                    <a:grpSpLocks/>
                  </p:cNvGrpSpPr>
                  <p:nvPr/>
                </p:nvGrpSpPr>
                <p:grpSpPr bwMode="auto">
                  <a:xfrm>
                    <a:off x="0" y="0"/>
                    <a:ext cx="742" cy="186"/>
                    <a:chOff x="0" y="0"/>
                    <a:chExt cx="1118" cy="279"/>
                  </a:xfrm>
                </p:grpSpPr>
                <p:sp>
                  <p:nvSpPr>
                    <p:cNvPr id="345" name="AutoShape 163"/>
                    <p:cNvSpPr>
                      <a:spLocks noChangeArrowheads="1"/>
                    </p:cNvSpPr>
                    <p:nvPr/>
                  </p:nvSpPr>
                  <p:spPr bwMode="auto">
                    <a:xfrm rot="5263130">
                      <a:off x="293"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46" name="AutoShape 164"/>
                    <p:cNvSpPr>
                      <a:spLocks noChangeArrowheads="1"/>
                    </p:cNvSpPr>
                    <p:nvPr/>
                  </p:nvSpPr>
                  <p:spPr bwMode="auto">
                    <a:xfrm rot="6078281">
                      <a:off x="429"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47" name="AutoShape 165"/>
                    <p:cNvSpPr>
                      <a:spLocks noChangeArrowheads="1"/>
                    </p:cNvSpPr>
                    <p:nvPr/>
                  </p:nvSpPr>
                  <p:spPr bwMode="auto">
                    <a:xfrm rot="6373927">
                      <a:off x="505" y="-27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48" name="AutoShape 166"/>
                    <p:cNvSpPr>
                      <a:spLocks noChangeArrowheads="1"/>
                    </p:cNvSpPr>
                    <p:nvPr/>
                  </p:nvSpPr>
                  <p:spPr bwMode="auto">
                    <a:xfrm rot="6906312">
                      <a:off x="595" y="-24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grpSp>
              <p:grpSp>
                <p:nvGrpSpPr>
                  <p:cNvPr id="340" name="Group 319"/>
                  <p:cNvGrpSpPr>
                    <a:grpSpLocks/>
                  </p:cNvGrpSpPr>
                  <p:nvPr/>
                </p:nvGrpSpPr>
                <p:grpSpPr bwMode="auto">
                  <a:xfrm rot="1353540">
                    <a:off x="163" y="39"/>
                    <a:ext cx="682" cy="166"/>
                    <a:chOff x="-1" y="0"/>
                    <a:chExt cx="1028" cy="249"/>
                  </a:xfrm>
                </p:grpSpPr>
                <p:sp>
                  <p:nvSpPr>
                    <p:cNvPr id="341" name="AutoShape 168"/>
                    <p:cNvSpPr>
                      <a:spLocks noChangeArrowheads="1"/>
                    </p:cNvSpPr>
                    <p:nvPr/>
                  </p:nvSpPr>
                  <p:spPr bwMode="auto">
                    <a:xfrm rot="5263130">
                      <a:off x="293"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lgn="ctr"/>
                      <a:endParaRPr lang="zh-CN" altLang="en-US" sz="1600"/>
                    </a:p>
                  </p:txBody>
                </p:sp>
                <p:sp>
                  <p:nvSpPr>
                    <p:cNvPr id="342" name="AutoShape 169"/>
                    <p:cNvSpPr>
                      <a:spLocks noChangeArrowheads="1"/>
                    </p:cNvSpPr>
                    <p:nvPr/>
                  </p:nvSpPr>
                  <p:spPr bwMode="auto">
                    <a:xfrm rot="6078281">
                      <a:off x="429" y="-29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sp>
                  <p:nvSpPr>
                    <p:cNvPr id="343" name="AutoShape 170"/>
                    <p:cNvSpPr>
                      <a:spLocks noChangeArrowheads="1"/>
                    </p:cNvSpPr>
                    <p:nvPr/>
                  </p:nvSpPr>
                  <p:spPr bwMode="auto">
                    <a:xfrm rot="6373927">
                      <a:off x="505" y="-272"/>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a:endParaRPr lang="zh-CN" altLang="en-US" sz="1600"/>
                    </a:p>
                  </p:txBody>
                </p:sp>
              </p:grpSp>
            </p:grpSp>
          </p:grpSp>
        </p:grpSp>
      </p:grpSp>
      <p:sp>
        <p:nvSpPr>
          <p:cNvPr id="2" name="投影片編號版面配置區 1"/>
          <p:cNvSpPr>
            <a:spLocks noGrp="1"/>
          </p:cNvSpPr>
          <p:nvPr>
            <p:ph type="sldNum" sz="quarter" idx="12"/>
          </p:nvPr>
        </p:nvSpPr>
        <p:spPr/>
        <p:txBody>
          <a:bodyPr/>
          <a:lstStyle/>
          <a:p>
            <a:pPr>
              <a:defRPr/>
            </a:pPr>
            <a:fld id="{00AFC116-687D-4948-9366-CE52F7A29AA8}" type="slidenum">
              <a:rPr lang="zh-CN" altLang="en-US" smtClean="0"/>
              <a:pPr>
                <a:defRPr/>
              </a:pPr>
              <a:t>2</a:t>
            </a:fld>
            <a:endParaRPr lang="en-US"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fontAlgn="t"/>
            <a:r>
              <a:rPr lang="zh-TW" altLang="en-US" sz="3200" dirty="0" smtClean="0"/>
              <a:t>    新目標與願景</a:t>
            </a:r>
          </a:p>
        </p:txBody>
      </p:sp>
      <p:sp>
        <p:nvSpPr>
          <p:cNvPr id="5" name="內容版面配置區 4"/>
          <p:cNvSpPr>
            <a:spLocks noGrp="1"/>
          </p:cNvSpPr>
          <p:nvPr>
            <p:ph idx="1"/>
          </p:nvPr>
        </p:nvSpPr>
        <p:spPr/>
        <p:txBody>
          <a:bodyPr/>
          <a:lstStyle/>
          <a:p>
            <a:pPr algn="ctr"/>
            <a:r>
              <a:rPr lang="zh-TW" altLang="en-US" dirty="0" smtClean="0">
                <a:solidFill>
                  <a:srgbClr val="FF0000"/>
                </a:solidFill>
              </a:rPr>
              <a:t>兒童及少年福祉國際統計指標</a:t>
            </a:r>
            <a:endParaRPr lang="en-US" altLang="zh-TW" b="1" dirty="0" smtClean="0">
              <a:solidFill>
                <a:schemeClr val="tx2"/>
              </a:solidFill>
            </a:endParaRPr>
          </a:p>
          <a:p>
            <a:pPr fontAlgn="t"/>
            <a:r>
              <a:rPr lang="zh-TW" altLang="en-US" dirty="0" smtClean="0">
                <a:hlinkClick r:id="rId2" tooltip="物質福利(Material well-being)"/>
              </a:rPr>
              <a:t>物質福利</a:t>
            </a:r>
            <a:r>
              <a:rPr lang="en-US" altLang="zh-TW" dirty="0" smtClean="0">
                <a:hlinkClick r:id="rId2" tooltip="物質福利(Material well-being)"/>
              </a:rPr>
              <a:t>(Material well-being)</a:t>
            </a:r>
            <a:r>
              <a:rPr lang="en-US" altLang="zh-TW" dirty="0" smtClean="0"/>
              <a:t> </a:t>
            </a:r>
          </a:p>
          <a:p>
            <a:pPr fontAlgn="t"/>
            <a:r>
              <a:rPr lang="zh-TW" altLang="en-US" dirty="0" smtClean="0">
                <a:hlinkClick r:id="rId3" tooltip="住房與環境(Housing and environment)"/>
              </a:rPr>
              <a:t>住房與環境</a:t>
            </a:r>
            <a:r>
              <a:rPr lang="en-US" altLang="zh-TW" dirty="0" smtClean="0">
                <a:hlinkClick r:id="rId3" tooltip="住房與環境(Housing and environment)"/>
              </a:rPr>
              <a:t>(Housing and environment)</a:t>
            </a:r>
            <a:r>
              <a:rPr lang="en-US" altLang="zh-TW" dirty="0" smtClean="0"/>
              <a:t> </a:t>
            </a:r>
          </a:p>
          <a:p>
            <a:pPr fontAlgn="t"/>
            <a:r>
              <a:rPr lang="zh-TW" altLang="en-US" dirty="0" smtClean="0">
                <a:hlinkClick r:id="rId4" tooltip="教育福利(Educational well-being)"/>
              </a:rPr>
              <a:t>教育福利</a:t>
            </a:r>
            <a:r>
              <a:rPr lang="en-US" altLang="zh-TW" dirty="0" smtClean="0">
                <a:hlinkClick r:id="rId4" tooltip="教育福利(Educational well-being)"/>
              </a:rPr>
              <a:t>(Educational well-being)</a:t>
            </a:r>
            <a:r>
              <a:rPr lang="en-US" altLang="zh-TW" dirty="0" smtClean="0"/>
              <a:t> </a:t>
            </a:r>
          </a:p>
          <a:p>
            <a:pPr fontAlgn="t"/>
            <a:r>
              <a:rPr lang="zh-TW" altLang="en-US" dirty="0" smtClean="0">
                <a:hlinkClick r:id="rId5" tooltip="健康和安全(Health and safety)"/>
              </a:rPr>
              <a:t>健康和安全</a:t>
            </a:r>
            <a:r>
              <a:rPr lang="en-US" altLang="zh-TW" dirty="0" smtClean="0">
                <a:hlinkClick r:id="rId5" tooltip="健康和安全(Health and safety)"/>
              </a:rPr>
              <a:t>(Health and safety)</a:t>
            </a:r>
            <a:r>
              <a:rPr lang="en-US" altLang="zh-TW" dirty="0" smtClean="0"/>
              <a:t> </a:t>
            </a:r>
          </a:p>
          <a:p>
            <a:pPr fontAlgn="t"/>
            <a:r>
              <a:rPr lang="zh-TW" altLang="en-US" dirty="0" smtClean="0">
                <a:hlinkClick r:id="rId6" tooltip="危險行為(Risky behaviours)"/>
              </a:rPr>
              <a:t>危險行為</a:t>
            </a:r>
            <a:r>
              <a:rPr lang="en-US" altLang="zh-TW" dirty="0" smtClean="0">
                <a:hlinkClick r:id="rId6" tooltip="危險行為(Risky behaviours)"/>
              </a:rPr>
              <a:t>(Risky behaviors)</a:t>
            </a:r>
            <a:r>
              <a:rPr lang="en-US" altLang="zh-TW" dirty="0" smtClean="0"/>
              <a:t> </a:t>
            </a:r>
          </a:p>
          <a:p>
            <a:pPr fontAlgn="t"/>
            <a:r>
              <a:rPr lang="zh-TW" altLang="en-US" dirty="0" smtClean="0">
                <a:hlinkClick r:id="rId7" tooltip="學校生活品質(Quality of school life)"/>
              </a:rPr>
              <a:t>學校生活品質</a:t>
            </a:r>
            <a:r>
              <a:rPr lang="en-US" altLang="zh-TW" dirty="0" smtClean="0">
                <a:hlinkClick r:id="rId7" tooltip="學校生活品質(Quality of school life)"/>
              </a:rPr>
              <a:t>(Quality of school life)</a:t>
            </a:r>
            <a:r>
              <a:rPr lang="en-US" altLang="zh-TW" dirty="0" smtClean="0"/>
              <a:t> </a:t>
            </a:r>
          </a:p>
          <a:p>
            <a:pPr fontAlgn="t"/>
            <a:r>
              <a:rPr lang="zh-TW" altLang="en-US" dirty="0" smtClean="0">
                <a:hlinkClick r:id="rId8" tooltip="家庭福利(Family well-being)"/>
              </a:rPr>
              <a:t>家庭福利</a:t>
            </a:r>
            <a:r>
              <a:rPr lang="en-US" altLang="zh-TW" dirty="0" smtClean="0">
                <a:hlinkClick r:id="rId8" tooltip="家庭福利(Family well-being)"/>
              </a:rPr>
              <a:t>(Family well-being)</a:t>
            </a:r>
            <a:r>
              <a:rPr lang="en-US" altLang="zh-TW" dirty="0" smtClean="0"/>
              <a:t> </a:t>
            </a:r>
          </a:p>
          <a:p>
            <a:pPr fontAlgn="t"/>
            <a:r>
              <a:rPr lang="zh-TW" altLang="en-US" dirty="0" smtClean="0">
                <a:hlinkClick r:id="rId9" tooltip="社會參與"/>
              </a:rPr>
              <a:t>社會參與</a:t>
            </a:r>
            <a:r>
              <a:rPr lang="zh-TW" altLang="en-US" dirty="0" smtClean="0"/>
              <a:t> </a:t>
            </a:r>
          </a:p>
          <a:p>
            <a:pPr fontAlgn="t"/>
            <a:r>
              <a:rPr lang="zh-TW" altLang="en-US" dirty="0" smtClean="0">
                <a:hlinkClick r:id="rId10" tooltip="其他"/>
              </a:rPr>
              <a:t>其他</a:t>
            </a:r>
            <a:r>
              <a:rPr lang="zh-TW" altLang="en-US" dirty="0" smtClean="0"/>
              <a:t> </a:t>
            </a:r>
          </a:p>
          <a:p>
            <a:pPr marL="0" indent="0" algn="ctr" eaLnBrk="1" hangingPunct="1">
              <a:spcBef>
                <a:spcPct val="0"/>
              </a:spcBef>
              <a:buNone/>
            </a:pPr>
            <a:r>
              <a:rPr lang="zh-TW" altLang="en-US" b="1" dirty="0" smtClean="0">
                <a:solidFill>
                  <a:schemeClr val="bg1"/>
                </a:solidFill>
                <a:latin typeface="Arial" pitchFamily="34" charset="0"/>
                <a:ea typeface="宋体" pitchFamily="2" charset="-122"/>
              </a:rPr>
              <a:t>服務</a:t>
            </a:r>
            <a:endParaRPr lang="en-US" altLang="zh-TW" b="1" dirty="0" smtClean="0">
              <a:solidFill>
                <a:schemeClr val="tx2"/>
              </a:solidFill>
            </a:endParaRPr>
          </a:p>
          <a:p>
            <a:endParaRPr lang="zh-TW" altLang="en-US" dirty="0"/>
          </a:p>
        </p:txBody>
      </p:sp>
      <p:sp>
        <p:nvSpPr>
          <p:cNvPr id="2" name="五角星形 1"/>
          <p:cNvSpPr/>
          <p:nvPr/>
        </p:nvSpPr>
        <p:spPr bwMode="auto">
          <a:xfrm>
            <a:off x="5903640" y="2929508"/>
            <a:ext cx="3240360" cy="1944216"/>
          </a:xfrm>
          <a:prstGeom prst="star5">
            <a:avLst>
              <a:gd name="adj" fmla="val 19098"/>
              <a:gd name="hf" fmla="val 105146"/>
              <a:gd name="vf" fmla="val 110557"/>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t"/>
            <a:r>
              <a:rPr kumimoji="0" lang="zh-TW" altLang="en-US" sz="2400" b="1" i="0" u="none" strike="noStrike" cap="none" normalizeH="0" baseline="0" dirty="0" smtClean="0">
                <a:ln>
                  <a:noFill/>
                </a:ln>
                <a:solidFill>
                  <a:schemeClr val="bg1"/>
                </a:solidFill>
                <a:effectLst/>
                <a:latin typeface="Arial" pitchFamily="34" charset="0"/>
                <a:ea typeface="宋体" pitchFamily="2" charset="-122"/>
              </a:rPr>
              <a:t>生存</a:t>
            </a:r>
            <a:r>
              <a:rPr kumimoji="0" lang="en-US" altLang="zh-TW" sz="2400" b="1" i="0" u="none" strike="noStrike" cap="none" normalizeH="0" baseline="0" dirty="0" smtClean="0">
                <a:ln>
                  <a:noFill/>
                </a:ln>
                <a:solidFill>
                  <a:schemeClr val="bg1"/>
                </a:solidFill>
                <a:effectLst/>
                <a:latin typeface="Arial" pitchFamily="34" charset="0"/>
                <a:ea typeface="宋体" pitchFamily="2" charset="-122"/>
              </a:rPr>
              <a:t>.</a:t>
            </a:r>
            <a:r>
              <a:rPr kumimoji="0" lang="zh-TW" altLang="en-US" sz="2400" b="1" i="0" u="none" strike="noStrike" cap="none" normalizeH="0" baseline="0" dirty="0" smtClean="0">
                <a:ln>
                  <a:noFill/>
                </a:ln>
                <a:solidFill>
                  <a:schemeClr val="bg1"/>
                </a:solidFill>
                <a:effectLst/>
                <a:latin typeface="Arial" pitchFamily="34" charset="0"/>
                <a:ea typeface="宋体" pitchFamily="2" charset="-122"/>
              </a:rPr>
              <a:t>安全</a:t>
            </a:r>
            <a:r>
              <a:rPr kumimoji="0" lang="en-US" altLang="zh-TW" sz="2400" b="1" i="0" u="none" strike="noStrike" cap="none" normalizeH="0" baseline="0" dirty="0" smtClean="0">
                <a:ln>
                  <a:noFill/>
                </a:ln>
                <a:solidFill>
                  <a:schemeClr val="bg1"/>
                </a:solidFill>
                <a:effectLst/>
                <a:latin typeface="Arial" pitchFamily="34" charset="0"/>
                <a:ea typeface="宋体" pitchFamily="2" charset="-122"/>
              </a:rPr>
              <a:t>.</a:t>
            </a:r>
            <a:r>
              <a:rPr kumimoji="0" lang="zh-TW" altLang="en-US" sz="2400" b="1" i="0" u="none" strike="noStrike" cap="none" normalizeH="0" baseline="0" dirty="0" smtClean="0">
                <a:ln>
                  <a:noFill/>
                </a:ln>
                <a:solidFill>
                  <a:schemeClr val="bg1"/>
                </a:solidFill>
                <a:effectLst/>
                <a:latin typeface="Arial" pitchFamily="34" charset="0"/>
                <a:ea typeface="宋体" pitchFamily="2" charset="-122"/>
              </a:rPr>
              <a:t>參與</a:t>
            </a:r>
          </a:p>
        </p:txBody>
      </p:sp>
      <p:sp>
        <p:nvSpPr>
          <p:cNvPr id="3" name="投影片編號版面配置區 2"/>
          <p:cNvSpPr>
            <a:spLocks noGrp="1"/>
          </p:cNvSpPr>
          <p:nvPr>
            <p:ph type="sldNum" sz="quarter" idx="12"/>
          </p:nvPr>
        </p:nvSpPr>
        <p:spPr/>
        <p:txBody>
          <a:bodyPr/>
          <a:lstStyle/>
          <a:p>
            <a:pPr>
              <a:defRPr/>
            </a:pPr>
            <a:fld id="{F3E2079C-4304-428B-82D4-0FEEC546F4C9}" type="slidenum">
              <a:rPr lang="zh-CN" altLang="en-US" smtClean="0"/>
              <a:pPr>
                <a:defRPr/>
              </a:pPr>
              <a:t>3</a:t>
            </a:fld>
            <a:endParaRPr lang="en-US" altLang="zh-CN"/>
          </a:p>
        </p:txBody>
      </p:sp>
    </p:spTree>
    <p:extLst>
      <p:ext uri="{BB962C8B-B14F-4D97-AF65-F5344CB8AC3E}">
        <p14:creationId xmlns:p14="http://schemas.microsoft.com/office/powerpoint/2010/main" xmlns="" val="3387781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黑体" pitchFamily="49" charset="-122"/>
                <a:ea typeface="黑体" pitchFamily="49" charset="-122"/>
              </a:rPr>
              <a:t>兒少福利服務新關鍵任務</a:t>
            </a:r>
            <a:r>
              <a:rPr lang="en-US" altLang="zh-TW" dirty="0" smtClean="0">
                <a:latin typeface="黑体" pitchFamily="49" charset="-122"/>
                <a:ea typeface="黑体" pitchFamily="49" charset="-122"/>
              </a:rPr>
              <a:t/>
            </a:r>
            <a:br>
              <a:rPr lang="en-US" altLang="zh-TW" dirty="0" smtClean="0">
                <a:latin typeface="黑体" pitchFamily="49" charset="-122"/>
                <a:ea typeface="黑体" pitchFamily="49" charset="-122"/>
              </a:rPr>
            </a:br>
            <a:endParaRPr lang="zh-TW" altLang="en-US" dirty="0"/>
          </a:p>
        </p:txBody>
      </p:sp>
      <p:sp>
        <p:nvSpPr>
          <p:cNvPr id="3" name="內容版面配置區 2"/>
          <p:cNvSpPr>
            <a:spLocks noGrp="1"/>
          </p:cNvSpPr>
          <p:nvPr>
            <p:ph idx="1"/>
          </p:nvPr>
        </p:nvSpPr>
        <p:spPr>
          <a:xfrm>
            <a:off x="468313" y="1125538"/>
            <a:ext cx="8229600" cy="867866"/>
          </a:xfrm>
        </p:spPr>
        <p:txBody>
          <a:bodyPr/>
          <a:lstStyle/>
          <a:p>
            <a:pPr algn="ctr"/>
            <a:r>
              <a:rPr lang="zh-TW" altLang="en-US" dirty="0" smtClean="0"/>
              <a:t>高風險家庭避免危險或傷害</a:t>
            </a:r>
            <a:endParaRPr lang="en-US" altLang="zh-TW" dirty="0" smtClean="0"/>
          </a:p>
          <a:p>
            <a:pPr algn="ctr"/>
            <a:r>
              <a:rPr lang="zh-TW" altLang="en-US" dirty="0" smtClean="0"/>
              <a:t>弱勢與一般兒少健康成長與發展</a:t>
            </a:r>
            <a:endParaRPr lang="zh-TW" altLang="en-US" dirty="0"/>
          </a:p>
        </p:txBody>
      </p:sp>
      <p:sp>
        <p:nvSpPr>
          <p:cNvPr id="5" name="圓角矩形 4"/>
          <p:cNvSpPr/>
          <p:nvPr/>
        </p:nvSpPr>
        <p:spPr bwMode="auto">
          <a:xfrm>
            <a:off x="3203848" y="2209428"/>
            <a:ext cx="2736304" cy="864096"/>
          </a:xfrm>
          <a:prstGeom prst="roundRect">
            <a:avLst/>
          </a:prstGeom>
          <a:solidFill>
            <a:schemeClr val="tx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zh-TW" altLang="en-US" sz="2000" b="1" dirty="0" smtClean="0">
                <a:solidFill>
                  <a:schemeClr val="bg1"/>
                </a:solidFill>
              </a:rPr>
              <a:t>兒少服務業最核心的服務</a:t>
            </a:r>
          </a:p>
        </p:txBody>
      </p:sp>
      <p:sp>
        <p:nvSpPr>
          <p:cNvPr id="6" name="向下箭號 5"/>
          <p:cNvSpPr/>
          <p:nvPr/>
        </p:nvSpPr>
        <p:spPr bwMode="auto">
          <a:xfrm>
            <a:off x="4427984" y="3217540"/>
            <a:ext cx="216024" cy="504056"/>
          </a:xfrm>
          <a:prstGeom prst="downArrow">
            <a:avLst/>
          </a:prstGeom>
          <a:solidFill>
            <a:schemeClr val="tx2"/>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7" name="圓角矩形 6"/>
          <p:cNvSpPr/>
          <p:nvPr/>
        </p:nvSpPr>
        <p:spPr bwMode="auto">
          <a:xfrm>
            <a:off x="3635896" y="3721596"/>
            <a:ext cx="2088232" cy="1800200"/>
          </a:xfrm>
          <a:prstGeom prst="roundRec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bg1"/>
                </a:solidFill>
                <a:effectLst/>
                <a:latin typeface="Arial" pitchFamily="34" charset="0"/>
                <a:ea typeface="宋体" pitchFamily="2" charset="-122"/>
              </a:rPr>
              <a:t>不斷讓兒少</a:t>
            </a:r>
            <a:endParaRPr kumimoji="0" lang="en-US" altLang="zh-TW" sz="2000" b="1" i="0" u="none" strike="noStrike" cap="none" normalizeH="0" baseline="0" dirty="0" smtClean="0">
              <a:ln>
                <a:noFill/>
              </a:ln>
              <a:solidFill>
                <a:schemeClr val="bg1"/>
              </a:solidFill>
              <a:effectLst/>
              <a:latin typeface="Arial" pitchFamily="34" charset="0"/>
              <a:ea typeface="宋体" pitchFamily="2" charset="-122"/>
            </a:endParaRPr>
          </a:p>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bg1"/>
                </a:solidFill>
                <a:effectLst/>
                <a:latin typeface="Arial" pitchFamily="34" charset="0"/>
                <a:ea typeface="宋体" pitchFamily="2" charset="-122"/>
              </a:rPr>
              <a:t>體驗及相信</a:t>
            </a:r>
            <a:endParaRPr kumimoji="0" lang="en-US" altLang="zh-TW" sz="2000" b="1" i="0" u="none" strike="noStrike" cap="none" normalizeH="0" baseline="0" dirty="0" smtClean="0">
              <a:ln>
                <a:noFill/>
              </a:ln>
              <a:solidFill>
                <a:schemeClr val="bg1"/>
              </a:solidFill>
              <a:effectLst/>
              <a:latin typeface="Arial" pitchFamily="34" charset="0"/>
              <a:ea typeface="宋体" pitchFamily="2" charset="-122"/>
            </a:endParaRPr>
          </a:p>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bg1"/>
                </a:solidFill>
                <a:effectLst/>
                <a:latin typeface="Arial" pitchFamily="34" charset="0"/>
                <a:ea typeface="宋体" pitchFamily="2" charset="-122"/>
              </a:rPr>
              <a:t>自己</a:t>
            </a:r>
            <a:endParaRPr kumimoji="0" lang="en-US" altLang="zh-TW" sz="2000" b="1" i="0" u="none" strike="noStrike" cap="none" normalizeH="0" baseline="0" dirty="0" smtClean="0">
              <a:ln>
                <a:noFill/>
              </a:ln>
              <a:solidFill>
                <a:schemeClr val="bg1"/>
              </a:solidFill>
              <a:effectLst/>
              <a:latin typeface="Arial" pitchFamily="34" charset="0"/>
              <a:ea typeface="宋体" pitchFamily="2" charset="-122"/>
            </a:endParaRPr>
          </a:p>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bg1"/>
                </a:solidFill>
                <a:effectLst/>
                <a:latin typeface="Arial" pitchFamily="34" charset="0"/>
                <a:ea typeface="宋体" pitchFamily="2" charset="-122"/>
              </a:rPr>
              <a:t>值得及能夠</a:t>
            </a:r>
            <a:endParaRPr kumimoji="0" lang="en-US" altLang="zh-TW" sz="2000" b="1" i="0" u="none" strike="noStrike" cap="none" normalizeH="0" baseline="0" dirty="0" smtClean="0">
              <a:ln>
                <a:noFill/>
              </a:ln>
              <a:solidFill>
                <a:schemeClr val="bg1"/>
              </a:solidFill>
              <a:effectLst/>
              <a:latin typeface="Arial" pitchFamily="34" charset="0"/>
              <a:ea typeface="宋体" pitchFamily="2" charset="-122"/>
            </a:endParaRPr>
          </a:p>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bg1"/>
                </a:solidFill>
                <a:effectLst/>
                <a:latin typeface="Arial" pitchFamily="34" charset="0"/>
                <a:ea typeface="宋体" pitchFamily="2" charset="-122"/>
              </a:rPr>
              <a:t>過好的生活</a:t>
            </a:r>
          </a:p>
        </p:txBody>
      </p:sp>
      <p:sp>
        <p:nvSpPr>
          <p:cNvPr id="4" name="投影片編號版面配置區 3"/>
          <p:cNvSpPr>
            <a:spLocks noGrp="1"/>
          </p:cNvSpPr>
          <p:nvPr>
            <p:ph type="sldNum" sz="quarter" idx="12"/>
          </p:nvPr>
        </p:nvSpPr>
        <p:spPr/>
        <p:txBody>
          <a:bodyPr/>
          <a:lstStyle/>
          <a:p>
            <a:pPr>
              <a:defRPr/>
            </a:pPr>
            <a:fld id="{F3E2079C-4304-428B-82D4-0FEEC546F4C9}" type="slidenum">
              <a:rPr lang="zh-CN" altLang="en-US" smtClean="0"/>
              <a:pPr>
                <a:defRPr/>
              </a:pPr>
              <a:t>4</a:t>
            </a:fld>
            <a:endParaRPr lang="en-US" altLang="zh-CN"/>
          </a:p>
        </p:txBody>
      </p:sp>
    </p:spTree>
    <p:extLst>
      <p:ext uri="{BB962C8B-B14F-4D97-AF65-F5344CB8AC3E}">
        <p14:creationId xmlns:p14="http://schemas.microsoft.com/office/powerpoint/2010/main" xmlns="" val="223017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兒少福利服務過程</a:t>
            </a:r>
            <a:endParaRPr lang="zh-TW" altLang="en-US" dirty="0"/>
          </a:p>
        </p:txBody>
      </p:sp>
      <p:sp>
        <p:nvSpPr>
          <p:cNvPr id="5" name="內容版面配置區 4"/>
          <p:cNvSpPr>
            <a:spLocks noGrp="1"/>
          </p:cNvSpPr>
          <p:nvPr>
            <p:ph idx="1"/>
          </p:nvPr>
        </p:nvSpPr>
        <p:spPr/>
        <p:txBody>
          <a:bodyPr/>
          <a:lstStyle/>
          <a:p>
            <a:pPr marL="0" indent="0">
              <a:buNone/>
            </a:pPr>
            <a:endParaRPr lang="zh-TW" altLang="en-US" dirty="0"/>
          </a:p>
        </p:txBody>
      </p:sp>
      <p:sp>
        <p:nvSpPr>
          <p:cNvPr id="6" name="圓角矩形 5"/>
          <p:cNvSpPr/>
          <p:nvPr/>
        </p:nvSpPr>
        <p:spPr bwMode="auto">
          <a:xfrm>
            <a:off x="1331640" y="1705372"/>
            <a:ext cx="2664296" cy="1296145"/>
          </a:xfrm>
          <a:prstGeom prst="roundRect">
            <a:avLst/>
          </a:prstGeom>
          <a:solidFill>
            <a:schemeClr val="accent1">
              <a:lumMod val="75000"/>
              <a:lumOff val="25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3200" b="1" i="0" u="none" strike="noStrike" cap="none" normalizeH="0" baseline="0" dirty="0" smtClean="0">
                <a:ln>
                  <a:noFill/>
                </a:ln>
                <a:solidFill>
                  <a:schemeClr val="bg1"/>
                </a:solidFill>
                <a:effectLst/>
                <a:latin typeface="Arial" pitchFamily="34" charset="0"/>
                <a:ea typeface="宋体" pitchFamily="2" charset="-122"/>
              </a:rPr>
              <a:t>平常事件</a:t>
            </a:r>
          </a:p>
        </p:txBody>
      </p:sp>
      <p:sp>
        <p:nvSpPr>
          <p:cNvPr id="7" name="圓角矩形 6"/>
          <p:cNvSpPr/>
          <p:nvPr/>
        </p:nvSpPr>
        <p:spPr bwMode="auto">
          <a:xfrm>
            <a:off x="4932040" y="1705372"/>
            <a:ext cx="2520280" cy="1299087"/>
          </a:xfrm>
          <a:prstGeom prst="roundRect">
            <a:avLst/>
          </a:prstGeom>
          <a:solidFill>
            <a:schemeClr val="tx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3200" b="1" i="0" u="none" strike="noStrike" cap="none" normalizeH="0" baseline="0" dirty="0" smtClean="0">
                <a:ln>
                  <a:noFill/>
                </a:ln>
                <a:solidFill>
                  <a:schemeClr val="bg1"/>
                </a:solidFill>
                <a:effectLst/>
                <a:latin typeface="Arial" pitchFamily="34" charset="0"/>
                <a:ea typeface="宋体" pitchFamily="2" charset="-122"/>
              </a:rPr>
              <a:t>緊急事件</a:t>
            </a:r>
          </a:p>
        </p:txBody>
      </p:sp>
      <p:sp>
        <p:nvSpPr>
          <p:cNvPr id="3" name="投影片編號版面配置區 2"/>
          <p:cNvSpPr>
            <a:spLocks noGrp="1"/>
          </p:cNvSpPr>
          <p:nvPr>
            <p:ph type="sldNum" sz="quarter" idx="12"/>
          </p:nvPr>
        </p:nvSpPr>
        <p:spPr/>
        <p:txBody>
          <a:bodyPr/>
          <a:lstStyle/>
          <a:p>
            <a:pPr>
              <a:defRPr/>
            </a:pPr>
            <a:fld id="{F3E2079C-4304-428B-82D4-0FEEC546F4C9}" type="slidenum">
              <a:rPr lang="zh-CN" altLang="en-US" smtClean="0"/>
              <a:pPr>
                <a:defRPr/>
              </a:pPr>
              <a:t>5</a:t>
            </a:fld>
            <a:endParaRPr lang="en-US" altLang="zh-CN"/>
          </a:p>
        </p:txBody>
      </p:sp>
    </p:spTree>
    <p:extLst>
      <p:ext uri="{BB962C8B-B14F-4D97-AF65-F5344CB8AC3E}">
        <p14:creationId xmlns:p14="http://schemas.microsoft.com/office/powerpoint/2010/main" xmlns="" val="586531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兒少服務新角色與工作方法</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xmlns="" val="3972940498"/>
              </p:ext>
            </p:extLst>
          </p:nvPr>
        </p:nvGraphicFramePr>
        <p:xfrm>
          <a:off x="2483768" y="1417340"/>
          <a:ext cx="3960440"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bwMode="auto">
          <a:xfrm>
            <a:off x="3203848" y="913284"/>
            <a:ext cx="2664296" cy="360040"/>
          </a:xfrm>
          <a:prstGeom prst="roundRect">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bg1"/>
                </a:solidFill>
                <a:effectLst/>
                <a:latin typeface="Arial" pitchFamily="34" charset="0"/>
                <a:ea typeface="宋体" pitchFamily="2" charset="-122"/>
              </a:rPr>
              <a:t>服務</a:t>
            </a:r>
            <a:r>
              <a:rPr kumimoji="0" lang="en-US" altLang="zh-TW" sz="2000" b="1" i="0" u="none" strike="noStrike" cap="none" normalizeH="0" baseline="0" dirty="0" smtClean="0">
                <a:ln>
                  <a:noFill/>
                </a:ln>
                <a:solidFill>
                  <a:schemeClr val="bg1"/>
                </a:solidFill>
                <a:effectLst/>
                <a:latin typeface="Arial" pitchFamily="34" charset="0"/>
                <a:ea typeface="宋体" pitchFamily="2" charset="-122"/>
              </a:rPr>
              <a:t>(</a:t>
            </a:r>
            <a:r>
              <a:rPr kumimoji="0" lang="zh-TW" altLang="en-US" sz="2000" b="1" i="0" u="none" strike="noStrike" cap="none" normalizeH="0" baseline="0" dirty="0" smtClean="0">
                <a:ln>
                  <a:noFill/>
                </a:ln>
                <a:solidFill>
                  <a:schemeClr val="bg1"/>
                </a:solidFill>
                <a:effectLst/>
                <a:latin typeface="Arial" pitchFamily="34" charset="0"/>
                <a:ea typeface="宋体" pitchFamily="2" charset="-122"/>
              </a:rPr>
              <a:t>陪伴</a:t>
            </a:r>
            <a:r>
              <a:rPr kumimoji="0" lang="en-US" altLang="zh-TW" sz="2000" b="1" i="0" u="none" strike="noStrike" cap="none" normalizeH="0" baseline="0" dirty="0" smtClean="0">
                <a:ln>
                  <a:noFill/>
                </a:ln>
                <a:solidFill>
                  <a:schemeClr val="bg1"/>
                </a:solidFill>
                <a:effectLst/>
                <a:latin typeface="Arial" pitchFamily="34" charset="0"/>
                <a:ea typeface="宋体" pitchFamily="2" charset="-122"/>
              </a:rPr>
              <a:t>)</a:t>
            </a:r>
            <a:r>
              <a:rPr kumimoji="0" lang="zh-TW" altLang="en-US" sz="2000" b="1" i="0" u="none" strike="noStrike" cap="none" normalizeH="0" baseline="0" dirty="0" smtClean="0">
                <a:ln>
                  <a:noFill/>
                </a:ln>
                <a:solidFill>
                  <a:schemeClr val="bg1"/>
                </a:solidFill>
                <a:effectLst/>
                <a:latin typeface="Arial" pitchFamily="34" charset="0"/>
                <a:ea typeface="宋体" pitchFamily="2" charset="-122"/>
              </a:rPr>
              <a:t>的過程</a:t>
            </a:r>
          </a:p>
        </p:txBody>
      </p:sp>
      <p:sp>
        <p:nvSpPr>
          <p:cNvPr id="6" name="向下箭號 5"/>
          <p:cNvSpPr/>
          <p:nvPr/>
        </p:nvSpPr>
        <p:spPr bwMode="auto">
          <a:xfrm>
            <a:off x="4283968" y="2281436"/>
            <a:ext cx="252028" cy="504056"/>
          </a:xfrm>
          <a:prstGeom prst="downArrow">
            <a:avLst/>
          </a:prstGeom>
          <a:solidFill>
            <a:srgbClr val="FFC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7" name="文字方塊 6"/>
          <p:cNvSpPr txBox="1"/>
          <p:nvPr/>
        </p:nvSpPr>
        <p:spPr>
          <a:xfrm>
            <a:off x="2123728" y="2857500"/>
            <a:ext cx="4824536" cy="919867"/>
          </a:xfrm>
          <a:prstGeom prst="rect">
            <a:avLst/>
          </a:prstGeom>
          <a:noFill/>
        </p:spPr>
        <p:txBody>
          <a:bodyPr wrap="square" rtlCol="0">
            <a:spAutoFit/>
          </a:bodyPr>
          <a:lstStyle/>
          <a:p>
            <a:pPr marL="285750" indent="-285750">
              <a:lnSpc>
                <a:spcPct val="120000"/>
              </a:lnSpc>
              <a:buClr>
                <a:srgbClr val="CC9900"/>
              </a:buClr>
              <a:buFont typeface="Wingdings" pitchFamily="2" charset="2"/>
              <a:buChar char="§"/>
            </a:pPr>
            <a:r>
              <a:rPr kumimoji="0" lang="zh-TW" altLang="en-US" sz="2400" dirty="0" smtClean="0">
                <a:latin typeface="+mn-ea"/>
                <a:ea typeface="+mn-ea"/>
                <a:cs typeface="Arial" charset="0"/>
              </a:rPr>
              <a:t>避免危險</a:t>
            </a:r>
            <a:endParaRPr kumimoji="0" lang="en-US" altLang="zh-TW" sz="2400" dirty="0" smtClean="0">
              <a:latin typeface="+mn-ea"/>
              <a:ea typeface="+mn-ea"/>
              <a:cs typeface="Arial" charset="0"/>
            </a:endParaRPr>
          </a:p>
          <a:p>
            <a:pPr marL="285750" indent="-285750">
              <a:lnSpc>
                <a:spcPct val="120000"/>
              </a:lnSpc>
              <a:buClr>
                <a:srgbClr val="CC9900"/>
              </a:buClr>
              <a:buFont typeface="Wingdings" pitchFamily="2" charset="2"/>
              <a:buChar char="§"/>
            </a:pPr>
            <a:r>
              <a:rPr lang="zh-TW" altLang="en-US" sz="2400" dirty="0" smtClean="0">
                <a:latin typeface="+mn-ea"/>
                <a:ea typeface="+mn-ea"/>
                <a:cs typeface="Arial" charset="0"/>
              </a:rPr>
              <a:t>健康成長與發展</a:t>
            </a:r>
            <a:endParaRPr kumimoji="0" lang="zh-TW" altLang="en-US" sz="2400" dirty="0" smtClean="0">
              <a:latin typeface="+mn-ea"/>
              <a:ea typeface="+mn-ea"/>
              <a:cs typeface="Arial" charset="0"/>
            </a:endParaRPr>
          </a:p>
        </p:txBody>
      </p:sp>
      <p:sp>
        <p:nvSpPr>
          <p:cNvPr id="3" name="投影片編號版面配置區 2"/>
          <p:cNvSpPr>
            <a:spLocks noGrp="1"/>
          </p:cNvSpPr>
          <p:nvPr>
            <p:ph type="sldNum" sz="quarter" idx="12"/>
          </p:nvPr>
        </p:nvSpPr>
        <p:spPr/>
        <p:txBody>
          <a:bodyPr/>
          <a:lstStyle/>
          <a:p>
            <a:pPr>
              <a:defRPr/>
            </a:pPr>
            <a:fld id="{F3E2079C-4304-428B-82D4-0FEEC546F4C9}" type="slidenum">
              <a:rPr lang="zh-CN" altLang="en-US" smtClean="0"/>
              <a:pPr>
                <a:defRPr/>
              </a:pPr>
              <a:t>6</a:t>
            </a:fld>
            <a:endParaRPr lang="en-US" altLang="zh-CN"/>
          </a:p>
        </p:txBody>
      </p:sp>
    </p:spTree>
    <p:extLst>
      <p:ext uri="{BB962C8B-B14F-4D97-AF65-F5344CB8AC3E}">
        <p14:creationId xmlns:p14="http://schemas.microsoft.com/office/powerpoint/2010/main" xmlns="" val="106675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新工作方法</a:t>
            </a:r>
            <a:endParaRPr lang="zh-TW" altLang="en-US" dirty="0"/>
          </a:p>
        </p:txBody>
      </p:sp>
      <p:sp>
        <p:nvSpPr>
          <p:cNvPr id="3" name="內容版面配置區 2"/>
          <p:cNvSpPr>
            <a:spLocks noGrp="1"/>
          </p:cNvSpPr>
          <p:nvPr>
            <p:ph idx="1"/>
          </p:nvPr>
        </p:nvSpPr>
        <p:spPr/>
        <p:txBody>
          <a:bodyPr/>
          <a:lstStyle/>
          <a:p>
            <a:pPr>
              <a:lnSpc>
                <a:spcPct val="110000"/>
              </a:lnSpc>
            </a:pPr>
            <a:r>
              <a:rPr lang="zh-TW" altLang="en-US" sz="4000" b="1" dirty="0" smtClean="0">
                <a:solidFill>
                  <a:schemeClr val="tx2"/>
                </a:solidFill>
              </a:rPr>
              <a:t>翻轉教室的應用</a:t>
            </a:r>
          </a:p>
          <a:p>
            <a:pPr>
              <a:lnSpc>
                <a:spcPct val="110000"/>
              </a:lnSpc>
            </a:pPr>
            <a:r>
              <a:rPr lang="zh-TW" altLang="en-US" sz="4000" b="1" dirty="0" smtClean="0">
                <a:solidFill>
                  <a:schemeClr val="tx2"/>
                </a:solidFill>
              </a:rPr>
              <a:t>避免綠色缺乏症候群</a:t>
            </a:r>
            <a:endParaRPr lang="zh-TW" altLang="en-US" sz="4000" dirty="0" smtClean="0"/>
          </a:p>
          <a:p>
            <a:pPr>
              <a:lnSpc>
                <a:spcPct val="110000"/>
              </a:lnSpc>
            </a:pPr>
            <a:r>
              <a:rPr lang="zh-TW" altLang="en-US" sz="4000" b="1" dirty="0" smtClean="0">
                <a:solidFill>
                  <a:schemeClr val="tx2"/>
                </a:solidFill>
              </a:rPr>
              <a:t>動手做觀點</a:t>
            </a:r>
            <a:endParaRPr lang="en-US" altLang="zh-TW" sz="4000" b="1" dirty="0" smtClean="0">
              <a:solidFill>
                <a:schemeClr val="tx2"/>
              </a:solidFill>
            </a:endParaRPr>
          </a:p>
          <a:p>
            <a:pPr>
              <a:lnSpc>
                <a:spcPct val="110000"/>
              </a:lnSpc>
            </a:pPr>
            <a:r>
              <a:rPr lang="zh-TW" altLang="en-US" sz="4000" b="1" dirty="0" smtClean="0">
                <a:solidFill>
                  <a:schemeClr val="tx2"/>
                </a:solidFill>
              </a:rPr>
              <a:t>正向優勢觀點</a:t>
            </a:r>
          </a:p>
          <a:p>
            <a:endParaRPr lang="zh-TW" altLang="en-US" sz="4000" dirty="0"/>
          </a:p>
        </p:txBody>
      </p:sp>
      <p:sp>
        <p:nvSpPr>
          <p:cNvPr id="4" name="投影片編號版面配置區 3"/>
          <p:cNvSpPr>
            <a:spLocks noGrp="1"/>
          </p:cNvSpPr>
          <p:nvPr>
            <p:ph type="sldNum" sz="quarter" idx="12"/>
          </p:nvPr>
        </p:nvSpPr>
        <p:spPr/>
        <p:txBody>
          <a:bodyPr/>
          <a:lstStyle/>
          <a:p>
            <a:pPr>
              <a:defRPr/>
            </a:pPr>
            <a:fld id="{F3E2079C-4304-428B-82D4-0FEEC546F4C9}" type="slidenum">
              <a:rPr lang="zh-CN" altLang="en-US" smtClean="0"/>
              <a:pPr>
                <a:defRPr/>
              </a:pPr>
              <a:t>7</a:t>
            </a:fld>
            <a:endParaRPr lang="en-US" altLang="zh-CN"/>
          </a:p>
        </p:txBody>
      </p:sp>
    </p:spTree>
    <p:extLst>
      <p:ext uri="{BB962C8B-B14F-4D97-AF65-F5344CB8AC3E}">
        <p14:creationId xmlns:p14="http://schemas.microsoft.com/office/powerpoint/2010/main" xmlns="" val="1064891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3200" dirty="0" smtClean="0"/>
              <a:t>翻轉教室</a:t>
            </a:r>
            <a:r>
              <a:rPr lang="en-US" altLang="zh-TW" sz="3200" dirty="0" smtClean="0"/>
              <a:t>(Flipped classroom)</a:t>
            </a:r>
            <a:endParaRPr lang="zh-TW" altLang="en-US" sz="3200" dirty="0"/>
          </a:p>
        </p:txBody>
      </p:sp>
      <p:sp>
        <p:nvSpPr>
          <p:cNvPr id="3" name="內容版面配置區 2"/>
          <p:cNvSpPr>
            <a:spLocks noGrp="1"/>
          </p:cNvSpPr>
          <p:nvPr>
            <p:ph idx="1"/>
          </p:nvPr>
        </p:nvSpPr>
        <p:spPr/>
        <p:txBody>
          <a:bodyPr/>
          <a:lstStyle/>
          <a:p>
            <a:r>
              <a:rPr lang="zh-TW" altLang="zh-TW" sz="2400" dirty="0" smtClean="0"/>
              <a:t>看到「翻轉課堂</a:t>
            </a:r>
            <a:r>
              <a:rPr lang="en-US" altLang="zh-TW" sz="2400" dirty="0" smtClean="0"/>
              <a:t> (Flipped classroom</a:t>
            </a:r>
            <a:r>
              <a:rPr lang="zh-TW" altLang="zh-TW" sz="2400" dirty="0" smtClean="0"/>
              <a:t>，也翻成『顛倒教室』</a:t>
            </a:r>
            <a:r>
              <a:rPr lang="en-US" altLang="zh-TW" sz="2400" dirty="0" smtClean="0"/>
              <a:t>)</a:t>
            </a:r>
            <a:r>
              <a:rPr lang="zh-TW" altLang="zh-TW" sz="2400" dirty="0" smtClean="0"/>
              <a:t>」這個名詞，或許會有人想：這是什麼意思？把教室翻過來嗎？是的，它就是把課堂整個翻過來，但不是實際翻轉教室，而是翻轉「課堂的運作模式」。</a:t>
            </a:r>
            <a:endParaRPr lang="en-US" altLang="zh-TW" sz="2400" dirty="0" smtClean="0"/>
          </a:p>
          <a:p>
            <a:r>
              <a:rPr lang="zh-TW" altLang="zh-TW" sz="2400" dirty="0" smtClean="0"/>
              <a:t>實施的方式如下：</a:t>
            </a:r>
            <a:r>
              <a:rPr lang="en-US" altLang="zh-TW" sz="2400" dirty="0" smtClean="0"/>
              <a:t/>
            </a:r>
            <a:br>
              <a:rPr lang="en-US" altLang="zh-TW" sz="2400" dirty="0" smtClean="0"/>
            </a:br>
            <a:r>
              <a:rPr lang="en-US" altLang="zh-TW" sz="2400" dirty="0" smtClean="0"/>
              <a:t>1. </a:t>
            </a:r>
            <a:r>
              <a:rPr lang="zh-TW" altLang="zh-TW" sz="2400" dirty="0" smtClean="0"/>
              <a:t>教師每週在家製作</a:t>
            </a:r>
            <a:r>
              <a:rPr lang="en-US" altLang="zh-TW" sz="2400" dirty="0" smtClean="0"/>
              <a:t>5</a:t>
            </a:r>
            <a:r>
              <a:rPr lang="zh-TW" altLang="zh-TW" sz="2400" dirty="0" smtClean="0"/>
              <a:t>到</a:t>
            </a:r>
            <a:r>
              <a:rPr lang="en-US" altLang="zh-TW" sz="2400" dirty="0" smtClean="0"/>
              <a:t>7</a:t>
            </a:r>
            <a:r>
              <a:rPr lang="zh-TW" altLang="zh-TW" sz="2400" dirty="0" smtClean="0"/>
              <a:t>分鐘的影片。</a:t>
            </a:r>
            <a:r>
              <a:rPr lang="en-US" altLang="zh-TW" sz="2400" dirty="0" smtClean="0"/>
              <a:t/>
            </a:r>
            <a:br>
              <a:rPr lang="en-US" altLang="zh-TW" sz="2400" dirty="0" smtClean="0"/>
            </a:br>
            <a:r>
              <a:rPr lang="en-US" altLang="zh-TW" sz="2400" dirty="0" smtClean="0"/>
              <a:t>2. </a:t>
            </a:r>
            <a:r>
              <a:rPr lang="zh-TW" altLang="zh-TW" sz="2400" dirty="0" smtClean="0"/>
              <a:t>學生在家裡觀看教師的影片，如果家裡沒有網路，則在學校觀看。</a:t>
            </a:r>
            <a:r>
              <a:rPr lang="en-US" altLang="zh-TW" sz="2400" dirty="0" smtClean="0"/>
              <a:t/>
            </a:r>
            <a:br>
              <a:rPr lang="en-US" altLang="zh-TW" sz="2400" dirty="0" smtClean="0"/>
            </a:br>
            <a:r>
              <a:rPr lang="en-US" altLang="zh-TW" sz="2400" dirty="0" smtClean="0"/>
              <a:t>3. </a:t>
            </a:r>
            <a:r>
              <a:rPr lang="zh-TW" altLang="zh-TW" sz="2400" dirty="0" smtClean="0"/>
              <a:t>教室的時間則用來互動，做實驗，或透過活動更深入瞭解學習內容。</a:t>
            </a:r>
            <a:r>
              <a:rPr lang="en-US" altLang="zh-TW" dirty="0" smtClean="0"/>
              <a:t/>
            </a:r>
            <a:br>
              <a:rPr lang="en-US" altLang="zh-TW" dirty="0" smtClean="0"/>
            </a:br>
            <a:endParaRPr lang="zh-TW" altLang="en-US" dirty="0"/>
          </a:p>
        </p:txBody>
      </p:sp>
      <p:sp>
        <p:nvSpPr>
          <p:cNvPr id="6" name="投影片編號版面配置區 5"/>
          <p:cNvSpPr>
            <a:spLocks noGrp="1"/>
          </p:cNvSpPr>
          <p:nvPr>
            <p:ph type="sldNum" sz="quarter" idx="12"/>
          </p:nvPr>
        </p:nvSpPr>
        <p:spPr/>
        <p:txBody>
          <a:bodyPr/>
          <a:lstStyle/>
          <a:p>
            <a:pPr>
              <a:defRPr/>
            </a:pPr>
            <a:fld id="{F3E2079C-4304-428B-82D4-0FEEC546F4C9}" type="slidenum">
              <a:rPr lang="zh-CN" altLang="en-US" smtClean="0"/>
              <a:pPr>
                <a:defRPr/>
              </a:pPr>
              <a:t>8</a:t>
            </a:fld>
            <a:endParaRPr lang="en-US" altLang="zh-CN"/>
          </a:p>
        </p:txBody>
      </p:sp>
    </p:spTree>
    <p:extLst>
      <p:ext uri="{BB962C8B-B14F-4D97-AF65-F5344CB8AC3E}">
        <p14:creationId xmlns:p14="http://schemas.microsoft.com/office/powerpoint/2010/main" xmlns="" val="2866477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翻轉教室注意事項</a:t>
            </a:r>
            <a:endParaRPr lang="zh-TW" altLang="en-US" dirty="0"/>
          </a:p>
        </p:txBody>
      </p:sp>
      <p:sp>
        <p:nvSpPr>
          <p:cNvPr id="3" name="內容版面配置區 2"/>
          <p:cNvSpPr>
            <a:spLocks noGrp="1"/>
          </p:cNvSpPr>
          <p:nvPr>
            <p:ph idx="1"/>
          </p:nvPr>
        </p:nvSpPr>
        <p:spPr/>
        <p:txBody>
          <a:bodyPr/>
          <a:lstStyle/>
          <a:p>
            <a:r>
              <a:rPr lang="zh-TW" altLang="zh-TW" sz="2400" dirty="0" smtClean="0"/>
              <a:t>或許會有人質疑，學生若回家不看內容，自然在上課時也無法參與討論，最後變成什麼也學不到了。</a:t>
            </a:r>
            <a:endParaRPr lang="en-US" altLang="zh-TW" sz="2400" dirty="0" smtClean="0"/>
          </a:p>
          <a:p>
            <a:r>
              <a:rPr lang="zh-TW" altLang="zh-TW" sz="2400" dirty="0" smtClean="0"/>
              <a:t>沒錯，這樣的情形是有可能發生的，但如果教師在教室外的帶領，以及在課堂中給予的作業類型能多加注意，就能輕鬆度過這個關卡。例如：要求學生看完課程內容後，</a:t>
            </a:r>
            <a:r>
              <a:rPr lang="zh-TW" altLang="zh-TW" sz="2400" dirty="0" smtClean="0">
                <a:solidFill>
                  <a:srgbClr val="FF0000"/>
                </a:solidFill>
              </a:rPr>
              <a:t>寫下自己的心得</a:t>
            </a:r>
            <a:r>
              <a:rPr lang="zh-TW" altLang="zh-TW" sz="2400" dirty="0" smtClean="0"/>
              <a:t>，或是要</a:t>
            </a:r>
            <a:r>
              <a:rPr lang="zh-TW" altLang="zh-TW" sz="2400" dirty="0" smtClean="0">
                <a:solidFill>
                  <a:srgbClr val="FF0000"/>
                </a:solidFill>
              </a:rPr>
              <a:t>有線上討論</a:t>
            </a:r>
            <a:r>
              <a:rPr lang="zh-TW" altLang="zh-TW" sz="2400" dirty="0" smtClean="0"/>
              <a:t>的內容。上課時也用</a:t>
            </a:r>
            <a:r>
              <a:rPr lang="zh-TW" altLang="zh-TW" sz="2400" dirty="0" smtClean="0">
                <a:solidFill>
                  <a:srgbClr val="FF0000"/>
                </a:solidFill>
              </a:rPr>
              <a:t>隨意抽點</a:t>
            </a:r>
            <a:r>
              <a:rPr lang="zh-TW" altLang="zh-TW" sz="2400" dirty="0" smtClean="0"/>
              <a:t>的方式請同學回答，或是利用</a:t>
            </a:r>
            <a:r>
              <a:rPr lang="zh-TW" altLang="zh-TW" sz="2400" dirty="0" smtClean="0">
                <a:solidFill>
                  <a:srgbClr val="FF0000"/>
                </a:solidFill>
              </a:rPr>
              <a:t>緊扣課程內容的議題</a:t>
            </a:r>
            <a:r>
              <a:rPr lang="zh-TW" altLang="zh-TW" sz="2400" dirty="0" smtClean="0"/>
              <a:t>讓同學做討論，使同學必須要讀過內容才能針對議題發表意見，這樣不只讓教師知道學生的學習情況，也能慢慢養成學生自主學習的習慣。</a:t>
            </a:r>
            <a:endParaRPr lang="zh-TW" altLang="en-US" sz="2400" dirty="0"/>
          </a:p>
        </p:txBody>
      </p:sp>
      <p:sp>
        <p:nvSpPr>
          <p:cNvPr id="4" name="投影片編號版面配置區 3"/>
          <p:cNvSpPr>
            <a:spLocks noGrp="1"/>
          </p:cNvSpPr>
          <p:nvPr>
            <p:ph type="sldNum" sz="quarter" idx="12"/>
          </p:nvPr>
        </p:nvSpPr>
        <p:spPr/>
        <p:txBody>
          <a:bodyPr/>
          <a:lstStyle/>
          <a:p>
            <a:pPr>
              <a:defRPr/>
            </a:pPr>
            <a:fld id="{F3E2079C-4304-428B-82D4-0FEEC546F4C9}" type="slidenum">
              <a:rPr lang="zh-CN" altLang="en-US" smtClean="0"/>
              <a:pPr>
                <a:defRPr/>
              </a:pPr>
              <a:t>9</a:t>
            </a:fld>
            <a:endParaRPr lang="en-US" altLang="zh-CN"/>
          </a:p>
        </p:txBody>
      </p:sp>
    </p:spTree>
    <p:extLst>
      <p:ext uri="{BB962C8B-B14F-4D97-AF65-F5344CB8AC3E}">
        <p14:creationId xmlns:p14="http://schemas.microsoft.com/office/powerpoint/2010/main" xmlns="" val="4103986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ruideppt">
  <a:themeElements>
    <a:clrScheme name="2_ruideppt 9">
      <a:dk1>
        <a:srgbClr val="000000"/>
      </a:dk1>
      <a:lt1>
        <a:srgbClr val="FFFFFF"/>
      </a:lt1>
      <a:dk2>
        <a:srgbClr val="CC0000"/>
      </a:dk2>
      <a:lt2>
        <a:srgbClr val="DCDCDC"/>
      </a:lt2>
      <a:accent1>
        <a:srgbClr val="003300"/>
      </a:accent1>
      <a:accent2>
        <a:srgbClr val="006600"/>
      </a:accent2>
      <a:accent3>
        <a:srgbClr val="FFFFFF"/>
      </a:accent3>
      <a:accent4>
        <a:srgbClr val="000000"/>
      </a:accent4>
      <a:accent5>
        <a:srgbClr val="AAADAA"/>
      </a:accent5>
      <a:accent6>
        <a:srgbClr val="005C00"/>
      </a:accent6>
      <a:hlink>
        <a:srgbClr val="008000"/>
      </a:hlink>
      <a:folHlink>
        <a:srgbClr val="339933"/>
      </a:folHlink>
    </a:clrScheme>
    <a:fontScheme name="2_ruideppt">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ruideppt 1">
        <a:dk1>
          <a:srgbClr val="000000"/>
        </a:dk1>
        <a:lt1>
          <a:srgbClr val="FFFFFF"/>
        </a:lt1>
        <a:dk2>
          <a:srgbClr val="E73B05"/>
        </a:dk2>
        <a:lt2>
          <a:srgbClr val="DCDCDC"/>
        </a:lt2>
        <a:accent1>
          <a:srgbClr val="B40000"/>
        </a:accent1>
        <a:accent2>
          <a:srgbClr val="1A63BC"/>
        </a:accent2>
        <a:accent3>
          <a:srgbClr val="FFFFFF"/>
        </a:accent3>
        <a:accent4>
          <a:srgbClr val="000000"/>
        </a:accent4>
        <a:accent5>
          <a:srgbClr val="D6AAAA"/>
        </a:accent5>
        <a:accent6>
          <a:srgbClr val="1659AA"/>
        </a:accent6>
        <a:hlink>
          <a:srgbClr val="47721C"/>
        </a:hlink>
        <a:folHlink>
          <a:srgbClr val="E28304"/>
        </a:folHlink>
      </a:clrScheme>
      <a:clrMap bg1="lt1" tx1="dk1" bg2="lt2" tx2="dk2" accent1="accent1" accent2="accent2" accent3="accent3" accent4="accent4" accent5="accent5" accent6="accent6" hlink="hlink" folHlink="folHlink"/>
    </a:extraClrScheme>
    <a:extraClrScheme>
      <a:clrScheme name="2_ruideppt 2">
        <a:dk1>
          <a:srgbClr val="000000"/>
        </a:dk1>
        <a:lt1>
          <a:srgbClr val="FFFFFF"/>
        </a:lt1>
        <a:dk2>
          <a:srgbClr val="E8AC04"/>
        </a:dk2>
        <a:lt2>
          <a:srgbClr val="DCDCDC"/>
        </a:lt2>
        <a:accent1>
          <a:srgbClr val="053275"/>
        </a:accent1>
        <a:accent2>
          <a:srgbClr val="1759A9"/>
        </a:accent2>
        <a:accent3>
          <a:srgbClr val="FFFFFF"/>
        </a:accent3>
        <a:accent4>
          <a:srgbClr val="000000"/>
        </a:accent4>
        <a:accent5>
          <a:srgbClr val="AAADBD"/>
        </a:accent5>
        <a:accent6>
          <a:srgbClr val="145099"/>
        </a:accent6>
        <a:hlink>
          <a:srgbClr val="0077DA"/>
        </a:hlink>
        <a:folHlink>
          <a:srgbClr val="53A9F7"/>
        </a:folHlink>
      </a:clrScheme>
      <a:clrMap bg1="lt1" tx1="dk1" bg2="lt2" tx2="dk2" accent1="accent1" accent2="accent2" accent3="accent3" accent4="accent4" accent5="accent5" accent6="accent6" hlink="hlink" folHlink="folHlink"/>
    </a:extraClrScheme>
    <a:extraClrScheme>
      <a:clrScheme name="2_ruideppt 3">
        <a:dk1>
          <a:srgbClr val="000000"/>
        </a:dk1>
        <a:lt1>
          <a:srgbClr val="FFFFFF"/>
        </a:lt1>
        <a:dk2>
          <a:srgbClr val="E73B05"/>
        </a:dk2>
        <a:lt2>
          <a:srgbClr val="DCDCDC"/>
        </a:lt2>
        <a:accent1>
          <a:srgbClr val="B40000"/>
        </a:accent1>
        <a:accent2>
          <a:srgbClr val="1A63BC"/>
        </a:accent2>
        <a:accent3>
          <a:srgbClr val="FFFFFF"/>
        </a:accent3>
        <a:accent4>
          <a:srgbClr val="000000"/>
        </a:accent4>
        <a:accent5>
          <a:srgbClr val="D6AAAA"/>
        </a:accent5>
        <a:accent6>
          <a:srgbClr val="1659AA"/>
        </a:accent6>
        <a:hlink>
          <a:srgbClr val="47721C"/>
        </a:hlink>
        <a:folHlink>
          <a:srgbClr val="E28304"/>
        </a:folHlink>
      </a:clrScheme>
      <a:clrMap bg1="lt1" tx1="dk1" bg2="lt2" tx2="dk2" accent1="accent1" accent2="accent2" accent3="accent3" accent4="accent4" accent5="accent5" accent6="accent6" hlink="hlink" folHlink="folHlink"/>
    </a:extraClrScheme>
    <a:extraClrScheme>
      <a:clrScheme name="2_ruideppt 4">
        <a:dk1>
          <a:srgbClr val="000000"/>
        </a:dk1>
        <a:lt1>
          <a:srgbClr val="FFFFFF"/>
        </a:lt1>
        <a:dk2>
          <a:srgbClr val="E8AC04"/>
        </a:dk2>
        <a:lt2>
          <a:srgbClr val="DCDCDC"/>
        </a:lt2>
        <a:accent1>
          <a:srgbClr val="053275"/>
        </a:accent1>
        <a:accent2>
          <a:srgbClr val="1759A9"/>
        </a:accent2>
        <a:accent3>
          <a:srgbClr val="FFFFFF"/>
        </a:accent3>
        <a:accent4>
          <a:srgbClr val="000000"/>
        </a:accent4>
        <a:accent5>
          <a:srgbClr val="AAADBD"/>
        </a:accent5>
        <a:accent6>
          <a:srgbClr val="145099"/>
        </a:accent6>
        <a:hlink>
          <a:srgbClr val="0077DA"/>
        </a:hlink>
        <a:folHlink>
          <a:srgbClr val="53A9F7"/>
        </a:folHlink>
      </a:clrScheme>
      <a:clrMap bg1="lt1" tx1="dk1" bg2="lt2" tx2="dk2" accent1="accent1" accent2="accent2" accent3="accent3" accent4="accent4" accent5="accent5" accent6="accent6" hlink="hlink" folHlink="folHlink"/>
    </a:extraClrScheme>
    <a:extraClrScheme>
      <a:clrScheme name="2_ruideppt 5">
        <a:dk1>
          <a:srgbClr val="000000"/>
        </a:dk1>
        <a:lt1>
          <a:srgbClr val="FFFFFF"/>
        </a:lt1>
        <a:dk2>
          <a:srgbClr val="ECE100"/>
        </a:dk2>
        <a:lt2>
          <a:srgbClr val="DCDCDC"/>
        </a:lt2>
        <a:accent1>
          <a:srgbClr val="FF6600"/>
        </a:accent1>
        <a:accent2>
          <a:srgbClr val="FF9900"/>
        </a:accent2>
        <a:accent3>
          <a:srgbClr val="FFFFFF"/>
        </a:accent3>
        <a:accent4>
          <a:srgbClr val="000000"/>
        </a:accent4>
        <a:accent5>
          <a:srgbClr val="FFB8AA"/>
        </a:accent5>
        <a:accent6>
          <a:srgbClr val="E78A00"/>
        </a:accent6>
        <a:hlink>
          <a:srgbClr val="FFCC99"/>
        </a:hlink>
        <a:folHlink>
          <a:srgbClr val="FF3300"/>
        </a:folHlink>
      </a:clrScheme>
      <a:clrMap bg1="lt1" tx1="dk1" bg2="lt2" tx2="dk2" accent1="accent1" accent2="accent2" accent3="accent3" accent4="accent4" accent5="accent5" accent6="accent6" hlink="hlink" folHlink="folHlink"/>
    </a:extraClrScheme>
    <a:extraClrScheme>
      <a:clrScheme name="2_ruideppt 6">
        <a:dk1>
          <a:srgbClr val="000000"/>
        </a:dk1>
        <a:lt1>
          <a:srgbClr val="FFFFFF"/>
        </a:lt1>
        <a:dk2>
          <a:srgbClr val="FF9933"/>
        </a:dk2>
        <a:lt2>
          <a:srgbClr val="DCDCDC"/>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clrMap bg1="lt1" tx1="dk1" bg2="lt2" tx2="dk2" accent1="accent1" accent2="accent2" accent3="accent3" accent4="accent4" accent5="accent5" accent6="accent6" hlink="hlink" folHlink="folHlink"/>
    </a:extraClrScheme>
    <a:extraClrScheme>
      <a:clrScheme name="2_ruideppt 7">
        <a:dk1>
          <a:srgbClr val="000000"/>
        </a:dk1>
        <a:lt1>
          <a:srgbClr val="FFFFFF"/>
        </a:lt1>
        <a:dk2>
          <a:srgbClr val="FF9933"/>
        </a:dk2>
        <a:lt2>
          <a:srgbClr val="DCDCDC"/>
        </a:lt2>
        <a:accent1>
          <a:srgbClr val="0066CC"/>
        </a:accent1>
        <a:accent2>
          <a:srgbClr val="003366"/>
        </a:accent2>
        <a:accent3>
          <a:srgbClr val="FFFFFF"/>
        </a:accent3>
        <a:accent4>
          <a:srgbClr val="000000"/>
        </a:accent4>
        <a:accent5>
          <a:srgbClr val="AAB8E2"/>
        </a:accent5>
        <a:accent6>
          <a:srgbClr val="002D5C"/>
        </a:accent6>
        <a:hlink>
          <a:srgbClr val="0099FF"/>
        </a:hlink>
        <a:folHlink>
          <a:srgbClr val="0066FF"/>
        </a:folHlink>
      </a:clrScheme>
      <a:clrMap bg1="lt1" tx1="dk1" bg2="lt2" tx2="dk2" accent1="accent1" accent2="accent2" accent3="accent3" accent4="accent4" accent5="accent5" accent6="accent6" hlink="hlink" folHlink="folHlink"/>
    </a:extraClrScheme>
    <a:extraClrScheme>
      <a:clrScheme name="2_ruideppt 8">
        <a:dk1>
          <a:srgbClr val="000000"/>
        </a:dk1>
        <a:lt1>
          <a:srgbClr val="FFFFFF"/>
        </a:lt1>
        <a:dk2>
          <a:srgbClr val="FF0000"/>
        </a:dk2>
        <a:lt2>
          <a:srgbClr val="DCDCDC"/>
        </a:lt2>
        <a:accent1>
          <a:srgbClr val="333333"/>
        </a:accent1>
        <a:accent2>
          <a:srgbClr val="4D4D4D"/>
        </a:accent2>
        <a:accent3>
          <a:srgbClr val="FFFFFF"/>
        </a:accent3>
        <a:accent4>
          <a:srgbClr val="000000"/>
        </a:accent4>
        <a:accent5>
          <a:srgbClr val="ADADAD"/>
        </a:accent5>
        <a:accent6>
          <a:srgbClr val="454545"/>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2_ruideppt 9">
        <a:dk1>
          <a:srgbClr val="000000"/>
        </a:dk1>
        <a:lt1>
          <a:srgbClr val="FFFFFF"/>
        </a:lt1>
        <a:dk2>
          <a:srgbClr val="CC0000"/>
        </a:dk2>
        <a:lt2>
          <a:srgbClr val="DCDCDC"/>
        </a:lt2>
        <a:accent1>
          <a:srgbClr val="003300"/>
        </a:accent1>
        <a:accent2>
          <a:srgbClr val="006600"/>
        </a:accent2>
        <a:accent3>
          <a:srgbClr val="FFFFFF"/>
        </a:accent3>
        <a:accent4>
          <a:srgbClr val="000000"/>
        </a:accent4>
        <a:accent5>
          <a:srgbClr val="AAADAA"/>
        </a:accent5>
        <a:accent6>
          <a:srgbClr val="005C00"/>
        </a:accent6>
        <a:hlink>
          <a:srgbClr val="008000"/>
        </a:hlink>
        <a:folHlink>
          <a:srgbClr val="339933"/>
        </a:folHlink>
      </a:clrScheme>
      <a:clrMap bg1="lt1" tx1="dk1" bg2="lt2" tx2="dk2" accent1="accent1" accent2="accent2" accent3="accent3" accent4="accent4" accent5="accent5" accent6="accent6" hlink="hlink" folHlink="folHlink"/>
    </a:extraClrScheme>
    <a:extraClrScheme>
      <a:clrScheme name="2_ruideppt 10">
        <a:dk1>
          <a:srgbClr val="000000"/>
        </a:dk1>
        <a:lt1>
          <a:srgbClr val="FFFFFF"/>
        </a:lt1>
        <a:dk2>
          <a:srgbClr val="006600"/>
        </a:dk2>
        <a:lt2>
          <a:srgbClr val="DCDCDC"/>
        </a:lt2>
        <a:accent1>
          <a:srgbClr val="660066"/>
        </a:accent1>
        <a:accent2>
          <a:srgbClr val="6600CC"/>
        </a:accent2>
        <a:accent3>
          <a:srgbClr val="FFFFFF"/>
        </a:accent3>
        <a:accent4>
          <a:srgbClr val="000000"/>
        </a:accent4>
        <a:accent5>
          <a:srgbClr val="B8AAB8"/>
        </a:accent5>
        <a:accent6>
          <a:srgbClr val="5C00B9"/>
        </a:accent6>
        <a:hlink>
          <a:srgbClr val="CC00FF"/>
        </a:hlink>
        <a:folHlink>
          <a:srgbClr val="CC0099"/>
        </a:folHlink>
      </a:clrScheme>
      <a:clrMap bg1="lt1" tx1="dk1" bg2="lt2" tx2="dk2" accent1="accent1" accent2="accent2" accent3="accent3" accent4="accent4" accent5="accent5" accent6="accent6" hlink="hlink" folHlink="folHlink"/>
    </a:extraClrScheme>
    <a:extraClrScheme>
      <a:clrScheme name="2_ruideppt 11">
        <a:dk1>
          <a:srgbClr val="000000"/>
        </a:dk1>
        <a:lt1>
          <a:srgbClr val="FFFFFF"/>
        </a:lt1>
        <a:dk2>
          <a:srgbClr val="A50021"/>
        </a:dk2>
        <a:lt2>
          <a:srgbClr val="DCDCDC"/>
        </a:lt2>
        <a:accent1>
          <a:srgbClr val="663300"/>
        </a:accent1>
        <a:accent2>
          <a:srgbClr val="996600"/>
        </a:accent2>
        <a:accent3>
          <a:srgbClr val="FFFFFF"/>
        </a:accent3>
        <a:accent4>
          <a:srgbClr val="000000"/>
        </a:accent4>
        <a:accent5>
          <a:srgbClr val="B8ADAA"/>
        </a:accent5>
        <a:accent6>
          <a:srgbClr val="8A5C00"/>
        </a:accent6>
        <a:hlink>
          <a:srgbClr val="FF9900"/>
        </a:hlink>
        <a:folHlink>
          <a:srgbClr val="808000"/>
        </a:folHlink>
      </a:clrScheme>
      <a:clrMap bg1="lt1" tx1="dk1" bg2="lt2" tx2="dk2" accent1="accent1" accent2="accent2" accent3="accent3" accent4="accent4" accent5="accent5" accent6="accent6" hlink="hlink" folHlink="folHlink"/>
    </a:extraClrScheme>
    <a:extraClrScheme>
      <a:clrScheme name="2_ruideppt 12">
        <a:dk1>
          <a:srgbClr val="000000"/>
        </a:dk1>
        <a:lt1>
          <a:srgbClr val="FFFFFF"/>
        </a:lt1>
        <a:dk2>
          <a:srgbClr val="CC0000"/>
        </a:dk2>
        <a:lt2>
          <a:srgbClr val="DCDCDC"/>
        </a:lt2>
        <a:accent1>
          <a:srgbClr val="003300"/>
        </a:accent1>
        <a:accent2>
          <a:srgbClr val="006600"/>
        </a:accent2>
        <a:accent3>
          <a:srgbClr val="FFFFFF"/>
        </a:accent3>
        <a:accent4>
          <a:srgbClr val="000000"/>
        </a:accent4>
        <a:accent5>
          <a:srgbClr val="AAADAA"/>
        </a:accent5>
        <a:accent6>
          <a:srgbClr val="005C00"/>
        </a:accent6>
        <a:hlink>
          <a:srgbClr val="0080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ruideppt">
  <a:themeElements>
    <a:clrScheme name="3_ruideppt 9">
      <a:dk1>
        <a:srgbClr val="000000"/>
      </a:dk1>
      <a:lt1>
        <a:srgbClr val="FFFFFF"/>
      </a:lt1>
      <a:dk2>
        <a:srgbClr val="CC0000"/>
      </a:dk2>
      <a:lt2>
        <a:srgbClr val="DCDCDC"/>
      </a:lt2>
      <a:accent1>
        <a:srgbClr val="003300"/>
      </a:accent1>
      <a:accent2>
        <a:srgbClr val="006600"/>
      </a:accent2>
      <a:accent3>
        <a:srgbClr val="FFFFFF"/>
      </a:accent3>
      <a:accent4>
        <a:srgbClr val="000000"/>
      </a:accent4>
      <a:accent5>
        <a:srgbClr val="AAADAA"/>
      </a:accent5>
      <a:accent6>
        <a:srgbClr val="005C00"/>
      </a:accent6>
      <a:hlink>
        <a:srgbClr val="008000"/>
      </a:hlink>
      <a:folHlink>
        <a:srgbClr val="339933"/>
      </a:folHlink>
    </a:clrScheme>
    <a:fontScheme name="3_ruideppt">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ruideppt 1">
        <a:dk1>
          <a:srgbClr val="000000"/>
        </a:dk1>
        <a:lt1>
          <a:srgbClr val="FFFFFF"/>
        </a:lt1>
        <a:dk2>
          <a:srgbClr val="E73B05"/>
        </a:dk2>
        <a:lt2>
          <a:srgbClr val="DCDCDC"/>
        </a:lt2>
        <a:accent1>
          <a:srgbClr val="B40000"/>
        </a:accent1>
        <a:accent2>
          <a:srgbClr val="1A63BC"/>
        </a:accent2>
        <a:accent3>
          <a:srgbClr val="FFFFFF"/>
        </a:accent3>
        <a:accent4>
          <a:srgbClr val="000000"/>
        </a:accent4>
        <a:accent5>
          <a:srgbClr val="D6AAAA"/>
        </a:accent5>
        <a:accent6>
          <a:srgbClr val="1659AA"/>
        </a:accent6>
        <a:hlink>
          <a:srgbClr val="47721C"/>
        </a:hlink>
        <a:folHlink>
          <a:srgbClr val="E28304"/>
        </a:folHlink>
      </a:clrScheme>
      <a:clrMap bg1="lt1" tx1="dk1" bg2="lt2" tx2="dk2" accent1="accent1" accent2="accent2" accent3="accent3" accent4="accent4" accent5="accent5" accent6="accent6" hlink="hlink" folHlink="folHlink"/>
    </a:extraClrScheme>
    <a:extraClrScheme>
      <a:clrScheme name="3_ruideppt 2">
        <a:dk1>
          <a:srgbClr val="000000"/>
        </a:dk1>
        <a:lt1>
          <a:srgbClr val="FFFFFF"/>
        </a:lt1>
        <a:dk2>
          <a:srgbClr val="E8AC04"/>
        </a:dk2>
        <a:lt2>
          <a:srgbClr val="DCDCDC"/>
        </a:lt2>
        <a:accent1>
          <a:srgbClr val="053275"/>
        </a:accent1>
        <a:accent2>
          <a:srgbClr val="1759A9"/>
        </a:accent2>
        <a:accent3>
          <a:srgbClr val="FFFFFF"/>
        </a:accent3>
        <a:accent4>
          <a:srgbClr val="000000"/>
        </a:accent4>
        <a:accent5>
          <a:srgbClr val="AAADBD"/>
        </a:accent5>
        <a:accent6>
          <a:srgbClr val="145099"/>
        </a:accent6>
        <a:hlink>
          <a:srgbClr val="0077DA"/>
        </a:hlink>
        <a:folHlink>
          <a:srgbClr val="53A9F7"/>
        </a:folHlink>
      </a:clrScheme>
      <a:clrMap bg1="lt1" tx1="dk1" bg2="lt2" tx2="dk2" accent1="accent1" accent2="accent2" accent3="accent3" accent4="accent4" accent5="accent5" accent6="accent6" hlink="hlink" folHlink="folHlink"/>
    </a:extraClrScheme>
    <a:extraClrScheme>
      <a:clrScheme name="3_ruideppt 3">
        <a:dk1>
          <a:srgbClr val="000000"/>
        </a:dk1>
        <a:lt1>
          <a:srgbClr val="FFFFFF"/>
        </a:lt1>
        <a:dk2>
          <a:srgbClr val="E73B05"/>
        </a:dk2>
        <a:lt2>
          <a:srgbClr val="DCDCDC"/>
        </a:lt2>
        <a:accent1>
          <a:srgbClr val="B40000"/>
        </a:accent1>
        <a:accent2>
          <a:srgbClr val="1A63BC"/>
        </a:accent2>
        <a:accent3>
          <a:srgbClr val="FFFFFF"/>
        </a:accent3>
        <a:accent4>
          <a:srgbClr val="000000"/>
        </a:accent4>
        <a:accent5>
          <a:srgbClr val="D6AAAA"/>
        </a:accent5>
        <a:accent6>
          <a:srgbClr val="1659AA"/>
        </a:accent6>
        <a:hlink>
          <a:srgbClr val="47721C"/>
        </a:hlink>
        <a:folHlink>
          <a:srgbClr val="E28304"/>
        </a:folHlink>
      </a:clrScheme>
      <a:clrMap bg1="lt1" tx1="dk1" bg2="lt2" tx2="dk2" accent1="accent1" accent2="accent2" accent3="accent3" accent4="accent4" accent5="accent5" accent6="accent6" hlink="hlink" folHlink="folHlink"/>
    </a:extraClrScheme>
    <a:extraClrScheme>
      <a:clrScheme name="3_ruideppt 4">
        <a:dk1>
          <a:srgbClr val="000000"/>
        </a:dk1>
        <a:lt1>
          <a:srgbClr val="FFFFFF"/>
        </a:lt1>
        <a:dk2>
          <a:srgbClr val="E8AC04"/>
        </a:dk2>
        <a:lt2>
          <a:srgbClr val="DCDCDC"/>
        </a:lt2>
        <a:accent1>
          <a:srgbClr val="053275"/>
        </a:accent1>
        <a:accent2>
          <a:srgbClr val="1759A9"/>
        </a:accent2>
        <a:accent3>
          <a:srgbClr val="FFFFFF"/>
        </a:accent3>
        <a:accent4>
          <a:srgbClr val="000000"/>
        </a:accent4>
        <a:accent5>
          <a:srgbClr val="AAADBD"/>
        </a:accent5>
        <a:accent6>
          <a:srgbClr val="145099"/>
        </a:accent6>
        <a:hlink>
          <a:srgbClr val="0077DA"/>
        </a:hlink>
        <a:folHlink>
          <a:srgbClr val="53A9F7"/>
        </a:folHlink>
      </a:clrScheme>
      <a:clrMap bg1="lt1" tx1="dk1" bg2="lt2" tx2="dk2" accent1="accent1" accent2="accent2" accent3="accent3" accent4="accent4" accent5="accent5" accent6="accent6" hlink="hlink" folHlink="folHlink"/>
    </a:extraClrScheme>
    <a:extraClrScheme>
      <a:clrScheme name="3_ruideppt 5">
        <a:dk1>
          <a:srgbClr val="000000"/>
        </a:dk1>
        <a:lt1>
          <a:srgbClr val="FFFFFF"/>
        </a:lt1>
        <a:dk2>
          <a:srgbClr val="ECE100"/>
        </a:dk2>
        <a:lt2>
          <a:srgbClr val="DCDCDC"/>
        </a:lt2>
        <a:accent1>
          <a:srgbClr val="FF6600"/>
        </a:accent1>
        <a:accent2>
          <a:srgbClr val="FF9900"/>
        </a:accent2>
        <a:accent3>
          <a:srgbClr val="FFFFFF"/>
        </a:accent3>
        <a:accent4>
          <a:srgbClr val="000000"/>
        </a:accent4>
        <a:accent5>
          <a:srgbClr val="FFB8AA"/>
        </a:accent5>
        <a:accent6>
          <a:srgbClr val="E78A00"/>
        </a:accent6>
        <a:hlink>
          <a:srgbClr val="FFCC99"/>
        </a:hlink>
        <a:folHlink>
          <a:srgbClr val="FF3300"/>
        </a:folHlink>
      </a:clrScheme>
      <a:clrMap bg1="lt1" tx1="dk1" bg2="lt2" tx2="dk2" accent1="accent1" accent2="accent2" accent3="accent3" accent4="accent4" accent5="accent5" accent6="accent6" hlink="hlink" folHlink="folHlink"/>
    </a:extraClrScheme>
    <a:extraClrScheme>
      <a:clrScheme name="3_ruideppt 6">
        <a:dk1>
          <a:srgbClr val="000000"/>
        </a:dk1>
        <a:lt1>
          <a:srgbClr val="FFFFFF"/>
        </a:lt1>
        <a:dk2>
          <a:srgbClr val="FF9933"/>
        </a:dk2>
        <a:lt2>
          <a:srgbClr val="DCDCDC"/>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clrMap bg1="lt1" tx1="dk1" bg2="lt2" tx2="dk2" accent1="accent1" accent2="accent2" accent3="accent3" accent4="accent4" accent5="accent5" accent6="accent6" hlink="hlink" folHlink="folHlink"/>
    </a:extraClrScheme>
    <a:extraClrScheme>
      <a:clrScheme name="3_ruideppt 7">
        <a:dk1>
          <a:srgbClr val="000000"/>
        </a:dk1>
        <a:lt1>
          <a:srgbClr val="FFFFFF"/>
        </a:lt1>
        <a:dk2>
          <a:srgbClr val="FF9933"/>
        </a:dk2>
        <a:lt2>
          <a:srgbClr val="DCDCDC"/>
        </a:lt2>
        <a:accent1>
          <a:srgbClr val="0066CC"/>
        </a:accent1>
        <a:accent2>
          <a:srgbClr val="003366"/>
        </a:accent2>
        <a:accent3>
          <a:srgbClr val="FFFFFF"/>
        </a:accent3>
        <a:accent4>
          <a:srgbClr val="000000"/>
        </a:accent4>
        <a:accent5>
          <a:srgbClr val="AAB8E2"/>
        </a:accent5>
        <a:accent6>
          <a:srgbClr val="002D5C"/>
        </a:accent6>
        <a:hlink>
          <a:srgbClr val="0099FF"/>
        </a:hlink>
        <a:folHlink>
          <a:srgbClr val="0066FF"/>
        </a:folHlink>
      </a:clrScheme>
      <a:clrMap bg1="lt1" tx1="dk1" bg2="lt2" tx2="dk2" accent1="accent1" accent2="accent2" accent3="accent3" accent4="accent4" accent5="accent5" accent6="accent6" hlink="hlink" folHlink="folHlink"/>
    </a:extraClrScheme>
    <a:extraClrScheme>
      <a:clrScheme name="3_ruideppt 8">
        <a:dk1>
          <a:srgbClr val="000000"/>
        </a:dk1>
        <a:lt1>
          <a:srgbClr val="FFFFFF"/>
        </a:lt1>
        <a:dk2>
          <a:srgbClr val="FF0000"/>
        </a:dk2>
        <a:lt2>
          <a:srgbClr val="DCDCDC"/>
        </a:lt2>
        <a:accent1>
          <a:srgbClr val="333333"/>
        </a:accent1>
        <a:accent2>
          <a:srgbClr val="4D4D4D"/>
        </a:accent2>
        <a:accent3>
          <a:srgbClr val="FFFFFF"/>
        </a:accent3>
        <a:accent4>
          <a:srgbClr val="000000"/>
        </a:accent4>
        <a:accent5>
          <a:srgbClr val="ADADAD"/>
        </a:accent5>
        <a:accent6>
          <a:srgbClr val="454545"/>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3_ruideppt 9">
        <a:dk1>
          <a:srgbClr val="000000"/>
        </a:dk1>
        <a:lt1>
          <a:srgbClr val="FFFFFF"/>
        </a:lt1>
        <a:dk2>
          <a:srgbClr val="CC0000"/>
        </a:dk2>
        <a:lt2>
          <a:srgbClr val="DCDCDC"/>
        </a:lt2>
        <a:accent1>
          <a:srgbClr val="003300"/>
        </a:accent1>
        <a:accent2>
          <a:srgbClr val="006600"/>
        </a:accent2>
        <a:accent3>
          <a:srgbClr val="FFFFFF"/>
        </a:accent3>
        <a:accent4>
          <a:srgbClr val="000000"/>
        </a:accent4>
        <a:accent5>
          <a:srgbClr val="AAADAA"/>
        </a:accent5>
        <a:accent6>
          <a:srgbClr val="005C00"/>
        </a:accent6>
        <a:hlink>
          <a:srgbClr val="008000"/>
        </a:hlink>
        <a:folHlink>
          <a:srgbClr val="339933"/>
        </a:folHlink>
      </a:clrScheme>
      <a:clrMap bg1="lt1" tx1="dk1" bg2="lt2" tx2="dk2" accent1="accent1" accent2="accent2" accent3="accent3" accent4="accent4" accent5="accent5" accent6="accent6" hlink="hlink" folHlink="folHlink"/>
    </a:extraClrScheme>
    <a:extraClrScheme>
      <a:clrScheme name="3_ruideppt 10">
        <a:dk1>
          <a:srgbClr val="000000"/>
        </a:dk1>
        <a:lt1>
          <a:srgbClr val="FFFFFF"/>
        </a:lt1>
        <a:dk2>
          <a:srgbClr val="006600"/>
        </a:dk2>
        <a:lt2>
          <a:srgbClr val="DCDCDC"/>
        </a:lt2>
        <a:accent1>
          <a:srgbClr val="660066"/>
        </a:accent1>
        <a:accent2>
          <a:srgbClr val="6600CC"/>
        </a:accent2>
        <a:accent3>
          <a:srgbClr val="FFFFFF"/>
        </a:accent3>
        <a:accent4>
          <a:srgbClr val="000000"/>
        </a:accent4>
        <a:accent5>
          <a:srgbClr val="B8AAB8"/>
        </a:accent5>
        <a:accent6>
          <a:srgbClr val="5C00B9"/>
        </a:accent6>
        <a:hlink>
          <a:srgbClr val="CC00FF"/>
        </a:hlink>
        <a:folHlink>
          <a:srgbClr val="CC0099"/>
        </a:folHlink>
      </a:clrScheme>
      <a:clrMap bg1="lt1" tx1="dk1" bg2="lt2" tx2="dk2" accent1="accent1" accent2="accent2" accent3="accent3" accent4="accent4" accent5="accent5" accent6="accent6" hlink="hlink" folHlink="folHlink"/>
    </a:extraClrScheme>
    <a:extraClrScheme>
      <a:clrScheme name="3_ruideppt 11">
        <a:dk1>
          <a:srgbClr val="000000"/>
        </a:dk1>
        <a:lt1>
          <a:srgbClr val="FFFFFF"/>
        </a:lt1>
        <a:dk2>
          <a:srgbClr val="A50021"/>
        </a:dk2>
        <a:lt2>
          <a:srgbClr val="DCDCDC"/>
        </a:lt2>
        <a:accent1>
          <a:srgbClr val="663300"/>
        </a:accent1>
        <a:accent2>
          <a:srgbClr val="996600"/>
        </a:accent2>
        <a:accent3>
          <a:srgbClr val="FFFFFF"/>
        </a:accent3>
        <a:accent4>
          <a:srgbClr val="000000"/>
        </a:accent4>
        <a:accent5>
          <a:srgbClr val="B8ADAA"/>
        </a:accent5>
        <a:accent6>
          <a:srgbClr val="8A5C00"/>
        </a:accent6>
        <a:hlink>
          <a:srgbClr val="FF9900"/>
        </a:hlink>
        <a:folHlink>
          <a:srgbClr val="808000"/>
        </a:folHlink>
      </a:clrScheme>
      <a:clrMap bg1="lt1" tx1="dk1" bg2="lt2" tx2="dk2" accent1="accent1" accent2="accent2" accent3="accent3" accent4="accent4" accent5="accent5" accent6="accent6" hlink="hlink" folHlink="folHlink"/>
    </a:extraClrScheme>
    <a:extraClrScheme>
      <a:clrScheme name="3_ruideppt 12">
        <a:dk1>
          <a:srgbClr val="000000"/>
        </a:dk1>
        <a:lt1>
          <a:srgbClr val="FFFFFF"/>
        </a:lt1>
        <a:dk2>
          <a:srgbClr val="CC0000"/>
        </a:dk2>
        <a:lt2>
          <a:srgbClr val="DCDCDC"/>
        </a:lt2>
        <a:accent1>
          <a:srgbClr val="003300"/>
        </a:accent1>
        <a:accent2>
          <a:srgbClr val="006600"/>
        </a:accent2>
        <a:accent3>
          <a:srgbClr val="FFFFFF"/>
        </a:accent3>
        <a:accent4>
          <a:srgbClr val="000000"/>
        </a:accent4>
        <a:accent5>
          <a:srgbClr val="AAADAA"/>
        </a:accent5>
        <a:accent6>
          <a:srgbClr val="005C00"/>
        </a:accent6>
        <a:hlink>
          <a:srgbClr val="0080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1338</TotalTime>
  <Pages>0</Pages>
  <Words>1299</Words>
  <Characters>0</Characters>
  <Application>Microsoft Office PowerPoint</Application>
  <DocSecurity>0</DocSecurity>
  <PresentationFormat>如螢幕大小 (16:10)</PresentationFormat>
  <Lines>0</Lines>
  <Paragraphs>121</Paragraphs>
  <Slides>17</Slides>
  <Notes>0</Notes>
  <HiddenSlides>0</HiddenSlides>
  <MMClips>0</MMClips>
  <ScaleCrop>false</ScaleCrop>
  <HeadingPairs>
    <vt:vector size="4" baseType="variant">
      <vt:variant>
        <vt:lpstr>佈景主題</vt:lpstr>
      </vt:variant>
      <vt:variant>
        <vt:i4>2</vt:i4>
      </vt:variant>
      <vt:variant>
        <vt:lpstr>投影片標題</vt:lpstr>
      </vt:variant>
      <vt:variant>
        <vt:i4>17</vt:i4>
      </vt:variant>
    </vt:vector>
  </HeadingPairs>
  <TitlesOfParts>
    <vt:vector size="19" baseType="lpstr">
      <vt:lpstr>2_ruideppt</vt:lpstr>
      <vt:lpstr>3_ruideppt</vt:lpstr>
      <vt:lpstr>投影片 1</vt:lpstr>
      <vt:lpstr>目錄</vt:lpstr>
      <vt:lpstr>    新目標與願景</vt:lpstr>
      <vt:lpstr>兒少福利服務新關鍵任務 </vt:lpstr>
      <vt:lpstr>兒少福利服務過程</vt:lpstr>
      <vt:lpstr>兒少服務新角色與工作方法</vt:lpstr>
      <vt:lpstr>新工作方法</vt:lpstr>
      <vt:lpstr>翻轉教室(Flipped classroom)</vt:lpstr>
      <vt:lpstr>翻轉教室注意事項</vt:lpstr>
      <vt:lpstr>避免綠色缺乏症候群</vt:lpstr>
      <vt:lpstr>動手做(DIY)</vt:lpstr>
      <vt:lpstr>正向優勢觀點</vt:lpstr>
      <vt:lpstr>王品餐飲集團的成功與兒少服務業</vt:lpstr>
      <vt:lpstr>兒童及少年性交易防制條例」修正草案</vt:lpstr>
      <vt:lpstr>投影片 15</vt:lpstr>
      <vt:lpstr>投影片 16</vt:lpstr>
      <vt:lpstr>投影片 17</vt:lpstr>
    </vt:vector>
  </TitlesOfParts>
  <Company>www.ruideppt.net</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锐得PPT模板</dc:title>
  <dc:creator>北京锐得幻演广告有限公司</dc:creator>
  <cp:lastModifiedBy>user</cp:lastModifiedBy>
  <cp:revision>419</cp:revision>
  <dcterms:created xsi:type="dcterms:W3CDTF">2013-05-24T02:36:16Z</dcterms:created>
  <dcterms:modified xsi:type="dcterms:W3CDTF">2014-02-17T06:43:39Z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2052-9.1.0.4039</vt:lpwstr>
  </property>
</Properties>
</file>